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4"/>
  </p:sldMasterIdLst>
  <p:notesMasterIdLst>
    <p:notesMasterId r:id="rId24"/>
  </p:notesMasterIdLst>
  <p:sldIdLst>
    <p:sldId id="390" r:id="rId5"/>
    <p:sldId id="388" r:id="rId6"/>
    <p:sldId id="387" r:id="rId7"/>
    <p:sldId id="257" r:id="rId8"/>
    <p:sldId id="258" r:id="rId9"/>
    <p:sldId id="261" r:id="rId10"/>
    <p:sldId id="259" r:id="rId11"/>
    <p:sldId id="260" r:id="rId12"/>
    <p:sldId id="262" r:id="rId13"/>
    <p:sldId id="263" r:id="rId14"/>
    <p:sldId id="271" r:id="rId15"/>
    <p:sldId id="270" r:id="rId16"/>
    <p:sldId id="264" r:id="rId17"/>
    <p:sldId id="265" r:id="rId18"/>
    <p:sldId id="266" r:id="rId19"/>
    <p:sldId id="393" r:id="rId20"/>
    <p:sldId id="394" r:id="rId21"/>
    <p:sldId id="272" r:id="rId22"/>
    <p:sldId id="39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">
          <p15:clr>
            <a:srgbClr val="A4A3A4"/>
          </p15:clr>
        </p15:guide>
        <p15:guide id="2" orient="horz" pos="2368">
          <p15:clr>
            <a:srgbClr val="A4A3A4"/>
          </p15:clr>
        </p15:guide>
        <p15:guide id="3" orient="horz" pos="94">
          <p15:clr>
            <a:srgbClr val="A4A3A4"/>
          </p15:clr>
        </p15:guide>
        <p15:guide id="4" orient="horz" pos="1145">
          <p15:clr>
            <a:srgbClr val="A4A3A4"/>
          </p15:clr>
        </p15:guide>
        <p15:guide id="5" orient="horz" pos="1376">
          <p15:clr>
            <a:srgbClr val="A4A3A4"/>
          </p15:clr>
        </p15:guide>
        <p15:guide id="6" pos="5666">
          <p15:clr>
            <a:srgbClr val="A4A3A4"/>
          </p15:clr>
        </p15:guide>
        <p15:guide id="7" pos="855">
          <p15:clr>
            <a:srgbClr val="A4A3A4"/>
          </p15:clr>
        </p15:guide>
        <p15:guide id="8" pos="208">
          <p15:clr>
            <a:srgbClr val="A4A3A4"/>
          </p15:clr>
        </p15:guide>
        <p15:guide id="9" pos="2875">
          <p15:clr>
            <a:srgbClr val="A4A3A4"/>
          </p15:clr>
        </p15:guide>
        <p15:guide id="10" pos="5387">
          <p15:clr>
            <a:srgbClr val="A4A3A4"/>
          </p15:clr>
        </p15:guide>
        <p15:guide id="11" pos="103">
          <p15:clr>
            <a:srgbClr val="A4A3A4"/>
          </p15:clr>
        </p15:guide>
        <p15:guide id="12" pos="3044">
          <p15:clr>
            <a:srgbClr val="A4A3A4"/>
          </p15:clr>
        </p15:guide>
        <p15:guide id="13" pos="31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ulia Kotzamani" initials="IK" lastIdx="1" clrIdx="0">
    <p:extLst>
      <p:ext uri="{19B8F6BF-5375-455C-9EA6-DF929625EA0E}">
        <p15:presenceInfo xmlns:p15="http://schemas.microsoft.com/office/powerpoint/2012/main" userId="Ioulia Kotzam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193"/>
    <a:srgbClr val="C41230"/>
    <a:srgbClr val="E1E1D7"/>
    <a:srgbClr val="E3E3DB"/>
    <a:srgbClr val="B21C26"/>
    <a:srgbClr val="B22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44"/>
      </p:cViewPr>
      <p:guideLst>
        <p:guide orient="horz" pos="186"/>
        <p:guide orient="horz" pos="2368"/>
        <p:guide orient="horz" pos="94"/>
        <p:guide orient="horz" pos="1145"/>
        <p:guide orient="horz" pos="1376"/>
        <p:guide pos="5666"/>
        <p:guide pos="855"/>
        <p:guide pos="208"/>
        <p:guide pos="2875"/>
        <p:guide pos="5387"/>
        <p:guide pos="103"/>
        <p:guide pos="3044"/>
        <p:guide pos="3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gelos Korobilis-Magas" userId="45038b30-3fce-47a4-b24a-25e45f7f9c46" providerId="ADAL" clId="{F792BE27-4AE8-4A42-9189-D2EB82AB43A4}"/>
    <pc:docChg chg="undo custSel addSld delSld modSld sldOrd">
      <pc:chgData name="Evagelos Korobilis-Magas" userId="45038b30-3fce-47a4-b24a-25e45f7f9c46" providerId="ADAL" clId="{F792BE27-4AE8-4A42-9189-D2EB82AB43A4}" dt="2024-09-27T06:24:39.411" v="1889"/>
      <pc:docMkLst>
        <pc:docMk/>
      </pc:docMkLst>
      <pc:sldChg chg="modSp mod">
        <pc:chgData name="Evagelos Korobilis-Magas" userId="45038b30-3fce-47a4-b24a-25e45f7f9c46" providerId="ADAL" clId="{F792BE27-4AE8-4A42-9189-D2EB82AB43A4}" dt="2024-09-25T16:10:18.024" v="1329" actId="20577"/>
        <pc:sldMkLst>
          <pc:docMk/>
          <pc:sldMk cId="2563969302" sldId="257"/>
        </pc:sldMkLst>
        <pc:spChg chg="mod">
          <ac:chgData name="Evagelos Korobilis-Magas" userId="45038b30-3fce-47a4-b24a-25e45f7f9c46" providerId="ADAL" clId="{F792BE27-4AE8-4A42-9189-D2EB82AB43A4}" dt="2024-09-23T12:53:53.189" v="246" actId="255"/>
          <ac:spMkLst>
            <pc:docMk/>
            <pc:sldMk cId="2563969302" sldId="257"/>
            <ac:spMk id="2" creationId="{2EBB36D7-18EA-2439-2047-69999E005DDF}"/>
          </ac:spMkLst>
        </pc:spChg>
        <pc:spChg chg="mod">
          <ac:chgData name="Evagelos Korobilis-Magas" userId="45038b30-3fce-47a4-b24a-25e45f7f9c46" providerId="ADAL" clId="{F792BE27-4AE8-4A42-9189-D2EB82AB43A4}" dt="2024-09-25T11:59:45.296" v="1138" actId="20577"/>
          <ac:spMkLst>
            <pc:docMk/>
            <pc:sldMk cId="2563969302" sldId="257"/>
            <ac:spMk id="3" creationId="{1FBA453C-2425-8184-BC11-CD5801B49C90}"/>
          </ac:spMkLst>
        </pc:spChg>
        <pc:spChg chg="mod">
          <ac:chgData name="Evagelos Korobilis-Magas" userId="45038b30-3fce-47a4-b24a-25e45f7f9c46" providerId="ADAL" clId="{F792BE27-4AE8-4A42-9189-D2EB82AB43A4}" dt="2024-09-25T11:58:56.427" v="1110" actId="20577"/>
          <ac:spMkLst>
            <pc:docMk/>
            <pc:sldMk cId="2563969302" sldId="257"/>
            <ac:spMk id="8" creationId="{3E5B575B-900A-37A6-B084-17E0F94F2061}"/>
          </ac:spMkLst>
        </pc:spChg>
        <pc:spChg chg="mod">
          <ac:chgData name="Evagelos Korobilis-Magas" userId="45038b30-3fce-47a4-b24a-25e45f7f9c46" providerId="ADAL" clId="{F792BE27-4AE8-4A42-9189-D2EB82AB43A4}" dt="2024-09-25T16:10:18.024" v="1329" actId="20577"/>
          <ac:spMkLst>
            <pc:docMk/>
            <pc:sldMk cId="2563969302" sldId="257"/>
            <ac:spMk id="10" creationId="{E88C503B-8A68-1851-1018-8C34EC76121B}"/>
          </ac:spMkLst>
        </pc:spChg>
      </pc:sldChg>
      <pc:sldChg chg="modSp mod">
        <pc:chgData name="Evagelos Korobilis-Magas" userId="45038b30-3fce-47a4-b24a-25e45f7f9c46" providerId="ADAL" clId="{F792BE27-4AE8-4A42-9189-D2EB82AB43A4}" dt="2024-09-25T11:42:29.697" v="717" actId="20577"/>
        <pc:sldMkLst>
          <pc:docMk/>
          <pc:sldMk cId="1994329345" sldId="258"/>
        </pc:sldMkLst>
        <pc:spChg chg="mod">
          <ac:chgData name="Evagelos Korobilis-Magas" userId="45038b30-3fce-47a4-b24a-25e45f7f9c46" providerId="ADAL" clId="{F792BE27-4AE8-4A42-9189-D2EB82AB43A4}" dt="2024-09-23T12:53:45.506" v="245" actId="255"/>
          <ac:spMkLst>
            <pc:docMk/>
            <pc:sldMk cId="1994329345" sldId="258"/>
            <ac:spMk id="2" creationId="{2EBB36D7-18EA-2439-2047-69999E005DDF}"/>
          </ac:spMkLst>
        </pc:spChg>
        <pc:spChg chg="mod">
          <ac:chgData name="Evagelos Korobilis-Magas" userId="45038b30-3fce-47a4-b24a-25e45f7f9c46" providerId="ADAL" clId="{F792BE27-4AE8-4A42-9189-D2EB82AB43A4}" dt="2024-09-25T11:42:29.697" v="717" actId="20577"/>
          <ac:spMkLst>
            <pc:docMk/>
            <pc:sldMk cId="1994329345" sldId="258"/>
            <ac:spMk id="6" creationId="{8B1AE019-0A4C-4DF9-D1A3-3D7CBFAE03E2}"/>
          </ac:spMkLst>
        </pc:spChg>
      </pc:sldChg>
      <pc:sldChg chg="modSp mod ord">
        <pc:chgData name="Evagelos Korobilis-Magas" userId="45038b30-3fce-47a4-b24a-25e45f7f9c46" providerId="ADAL" clId="{F792BE27-4AE8-4A42-9189-D2EB82AB43A4}" dt="2024-09-27T05:35:52.808" v="1682" actId="115"/>
        <pc:sldMkLst>
          <pc:docMk/>
          <pc:sldMk cId="4089801410" sldId="259"/>
        </pc:sldMkLst>
        <pc:spChg chg="mod">
          <ac:chgData name="Evagelos Korobilis-Magas" userId="45038b30-3fce-47a4-b24a-25e45f7f9c46" providerId="ADAL" clId="{F792BE27-4AE8-4A42-9189-D2EB82AB43A4}" dt="2024-09-23T12:54:09.897" v="261" actId="20577"/>
          <ac:spMkLst>
            <pc:docMk/>
            <pc:sldMk cId="4089801410" sldId="259"/>
            <ac:spMk id="2" creationId="{2EBB36D7-18EA-2439-2047-69999E005DDF}"/>
          </ac:spMkLst>
        </pc:spChg>
        <pc:spChg chg="mod">
          <ac:chgData name="Evagelos Korobilis-Magas" userId="45038b30-3fce-47a4-b24a-25e45f7f9c46" providerId="ADAL" clId="{F792BE27-4AE8-4A42-9189-D2EB82AB43A4}" dt="2024-09-25T11:59:15.016" v="1135" actId="20577"/>
          <ac:spMkLst>
            <pc:docMk/>
            <pc:sldMk cId="4089801410" sldId="259"/>
            <ac:spMk id="7" creationId="{5C8826F0-3460-6E3D-7424-B4683C8401EF}"/>
          </ac:spMkLst>
        </pc:spChg>
        <pc:spChg chg="mod">
          <ac:chgData name="Evagelos Korobilis-Magas" userId="45038b30-3fce-47a4-b24a-25e45f7f9c46" providerId="ADAL" clId="{F792BE27-4AE8-4A42-9189-D2EB82AB43A4}" dt="2024-09-27T05:35:52.808" v="1682" actId="115"/>
          <ac:spMkLst>
            <pc:docMk/>
            <pc:sldMk cId="4089801410" sldId="259"/>
            <ac:spMk id="8" creationId="{2FD761A5-CD6D-C9C6-344F-A819FBAAB505}"/>
          </ac:spMkLst>
        </pc:spChg>
      </pc:sldChg>
      <pc:sldChg chg="modSp mod">
        <pc:chgData name="Evagelos Korobilis-Magas" userId="45038b30-3fce-47a4-b24a-25e45f7f9c46" providerId="ADAL" clId="{F792BE27-4AE8-4A42-9189-D2EB82AB43A4}" dt="2024-09-25T11:59:28.732" v="1137" actId="120"/>
        <pc:sldMkLst>
          <pc:docMk/>
          <pc:sldMk cId="594277285" sldId="260"/>
        </pc:sldMkLst>
        <pc:spChg chg="mod">
          <ac:chgData name="Evagelos Korobilis-Magas" userId="45038b30-3fce-47a4-b24a-25e45f7f9c46" providerId="ADAL" clId="{F792BE27-4AE8-4A42-9189-D2EB82AB43A4}" dt="2024-09-23T12:59:31.269" v="315" actId="255"/>
          <ac:spMkLst>
            <pc:docMk/>
            <pc:sldMk cId="594277285" sldId="260"/>
            <ac:spMk id="2" creationId="{2EBB36D7-18EA-2439-2047-69999E005DDF}"/>
          </ac:spMkLst>
        </pc:spChg>
        <pc:spChg chg="mod">
          <ac:chgData name="Evagelos Korobilis-Magas" userId="45038b30-3fce-47a4-b24a-25e45f7f9c46" providerId="ADAL" clId="{F792BE27-4AE8-4A42-9189-D2EB82AB43A4}" dt="2024-09-23T13:01:22.579" v="370" actId="20577"/>
          <ac:spMkLst>
            <pc:docMk/>
            <pc:sldMk cId="594277285" sldId="260"/>
            <ac:spMk id="6" creationId="{E46B70D2-8E2D-5B94-D174-CB2AFB0241BE}"/>
          </ac:spMkLst>
        </pc:spChg>
        <pc:spChg chg="mod">
          <ac:chgData name="Evagelos Korobilis-Magas" userId="45038b30-3fce-47a4-b24a-25e45f7f9c46" providerId="ADAL" clId="{F792BE27-4AE8-4A42-9189-D2EB82AB43A4}" dt="2024-09-25T11:59:28.732" v="1137" actId="120"/>
          <ac:spMkLst>
            <pc:docMk/>
            <pc:sldMk cId="594277285" sldId="260"/>
            <ac:spMk id="7" creationId="{5C8826F0-3460-6E3D-7424-B4683C8401EF}"/>
          </ac:spMkLst>
        </pc:spChg>
        <pc:spChg chg="mod">
          <ac:chgData name="Evagelos Korobilis-Magas" userId="45038b30-3fce-47a4-b24a-25e45f7f9c46" providerId="ADAL" clId="{F792BE27-4AE8-4A42-9189-D2EB82AB43A4}" dt="2024-09-23T13:01:32.154" v="376" actId="20577"/>
          <ac:spMkLst>
            <pc:docMk/>
            <pc:sldMk cId="594277285" sldId="260"/>
            <ac:spMk id="9" creationId="{8F399F05-D033-7471-440A-9D70D46E8D84}"/>
          </ac:spMkLst>
        </pc:spChg>
        <pc:spChg chg="mod">
          <ac:chgData name="Evagelos Korobilis-Magas" userId="45038b30-3fce-47a4-b24a-25e45f7f9c46" providerId="ADAL" clId="{F792BE27-4AE8-4A42-9189-D2EB82AB43A4}" dt="2024-09-23T13:01:29.116" v="374" actId="20577"/>
          <ac:spMkLst>
            <pc:docMk/>
            <pc:sldMk cId="594277285" sldId="260"/>
            <ac:spMk id="10" creationId="{86066F29-5A06-30BE-20C2-40C7A47C8455}"/>
          </ac:spMkLst>
        </pc:spChg>
        <pc:spChg chg="mod">
          <ac:chgData name="Evagelos Korobilis-Magas" userId="45038b30-3fce-47a4-b24a-25e45f7f9c46" providerId="ADAL" clId="{F792BE27-4AE8-4A42-9189-D2EB82AB43A4}" dt="2024-09-23T13:01:25.732" v="372" actId="20577"/>
          <ac:spMkLst>
            <pc:docMk/>
            <pc:sldMk cId="594277285" sldId="260"/>
            <ac:spMk id="11" creationId="{A82B5F4E-19AA-D40C-C9DC-9A22FCA8A195}"/>
          </ac:spMkLst>
        </pc:spChg>
        <pc:spChg chg="mod">
          <ac:chgData name="Evagelos Korobilis-Magas" userId="45038b30-3fce-47a4-b24a-25e45f7f9c46" providerId="ADAL" clId="{F792BE27-4AE8-4A42-9189-D2EB82AB43A4}" dt="2024-09-23T13:01:40.979" v="377" actId="1076"/>
          <ac:spMkLst>
            <pc:docMk/>
            <pc:sldMk cId="594277285" sldId="260"/>
            <ac:spMk id="15" creationId="{40185BE5-9746-988E-402F-B843D10EA8D6}"/>
          </ac:spMkLst>
        </pc:spChg>
        <pc:spChg chg="mod">
          <ac:chgData name="Evagelos Korobilis-Magas" userId="45038b30-3fce-47a4-b24a-25e45f7f9c46" providerId="ADAL" clId="{F792BE27-4AE8-4A42-9189-D2EB82AB43A4}" dt="2024-09-23T12:58:10.526" v="298" actId="207"/>
          <ac:spMkLst>
            <pc:docMk/>
            <pc:sldMk cId="594277285" sldId="260"/>
            <ac:spMk id="16" creationId="{F8883566-5E13-F002-DAD3-F534EB9DE45B}"/>
          </ac:spMkLst>
        </pc:spChg>
        <pc:spChg chg="mod">
          <ac:chgData name="Evagelos Korobilis-Magas" userId="45038b30-3fce-47a4-b24a-25e45f7f9c46" providerId="ADAL" clId="{F792BE27-4AE8-4A42-9189-D2EB82AB43A4}" dt="2024-09-23T12:58:06.433" v="297" actId="207"/>
          <ac:spMkLst>
            <pc:docMk/>
            <pc:sldMk cId="594277285" sldId="260"/>
            <ac:spMk id="18" creationId="{78627DCA-EE40-2826-E824-08E41EEFB8E2}"/>
          </ac:spMkLst>
        </pc:spChg>
        <pc:grpChg chg="mod">
          <ac:chgData name="Evagelos Korobilis-Magas" userId="45038b30-3fce-47a4-b24a-25e45f7f9c46" providerId="ADAL" clId="{F792BE27-4AE8-4A42-9189-D2EB82AB43A4}" dt="2024-09-23T13:00:40.695" v="341" actId="1076"/>
          <ac:grpSpMkLst>
            <pc:docMk/>
            <pc:sldMk cId="594277285" sldId="260"/>
            <ac:grpSpMk id="5" creationId="{E8E83B0A-45EC-7E61-AB91-AC1406913414}"/>
          </ac:grpSpMkLst>
        </pc:grpChg>
      </pc:sldChg>
      <pc:sldChg chg="modSp mod ord">
        <pc:chgData name="Evagelos Korobilis-Magas" userId="45038b30-3fce-47a4-b24a-25e45f7f9c46" providerId="ADAL" clId="{F792BE27-4AE8-4A42-9189-D2EB82AB43A4}" dt="2024-09-25T11:42:56.219" v="719"/>
        <pc:sldMkLst>
          <pc:docMk/>
          <pc:sldMk cId="3299454631" sldId="261"/>
        </pc:sldMkLst>
        <pc:spChg chg="mod">
          <ac:chgData name="Evagelos Korobilis-Magas" userId="45038b30-3fce-47a4-b24a-25e45f7f9c46" providerId="ADAL" clId="{F792BE27-4AE8-4A42-9189-D2EB82AB43A4}" dt="2024-09-23T12:59:53.444" v="338" actId="255"/>
          <ac:spMkLst>
            <pc:docMk/>
            <pc:sldMk cId="3299454631" sldId="261"/>
            <ac:spMk id="2" creationId="{2EBB36D7-18EA-2439-2047-69999E005DDF}"/>
          </ac:spMkLst>
        </pc:spChg>
        <pc:picChg chg="mod">
          <ac:chgData name="Evagelos Korobilis-Magas" userId="45038b30-3fce-47a4-b24a-25e45f7f9c46" providerId="ADAL" clId="{F792BE27-4AE8-4A42-9189-D2EB82AB43A4}" dt="2024-09-23T12:59:53.790" v="339" actId="1076"/>
          <ac:picMkLst>
            <pc:docMk/>
            <pc:sldMk cId="3299454631" sldId="261"/>
            <ac:picMk id="20" creationId="{759A686A-4437-021E-9040-2A7BBFF20492}"/>
          </ac:picMkLst>
        </pc:picChg>
      </pc:sldChg>
      <pc:sldChg chg="modSp mod">
        <pc:chgData name="Evagelos Korobilis-Magas" userId="45038b30-3fce-47a4-b24a-25e45f7f9c46" providerId="ADAL" clId="{F792BE27-4AE8-4A42-9189-D2EB82AB43A4}" dt="2024-09-23T13:07:45.375" v="589" actId="255"/>
        <pc:sldMkLst>
          <pc:docMk/>
          <pc:sldMk cId="1191672336" sldId="262"/>
        </pc:sldMkLst>
        <pc:spChg chg="mod">
          <ac:chgData name="Evagelos Korobilis-Magas" userId="45038b30-3fce-47a4-b24a-25e45f7f9c46" providerId="ADAL" clId="{F792BE27-4AE8-4A42-9189-D2EB82AB43A4}" dt="2024-09-23T13:07:45.375" v="589" actId="255"/>
          <ac:spMkLst>
            <pc:docMk/>
            <pc:sldMk cId="1191672336" sldId="262"/>
            <ac:spMk id="2" creationId="{2EBB36D7-18EA-2439-2047-69999E005DDF}"/>
          </ac:spMkLst>
        </pc:spChg>
      </pc:sldChg>
      <pc:sldChg chg="modSp mod">
        <pc:chgData name="Evagelos Korobilis-Magas" userId="45038b30-3fce-47a4-b24a-25e45f7f9c46" providerId="ADAL" clId="{F792BE27-4AE8-4A42-9189-D2EB82AB43A4}" dt="2024-09-25T11:47:03.956" v="821" actId="1076"/>
        <pc:sldMkLst>
          <pc:docMk/>
          <pc:sldMk cId="582345119" sldId="263"/>
        </pc:sldMkLst>
        <pc:spChg chg="mod">
          <ac:chgData name="Evagelos Korobilis-Magas" userId="45038b30-3fce-47a4-b24a-25e45f7f9c46" providerId="ADAL" clId="{F792BE27-4AE8-4A42-9189-D2EB82AB43A4}" dt="2024-09-23T13:03:23.838" v="395" actId="255"/>
          <ac:spMkLst>
            <pc:docMk/>
            <pc:sldMk cId="582345119" sldId="263"/>
            <ac:spMk id="2" creationId="{2EBB36D7-18EA-2439-2047-69999E005DDF}"/>
          </ac:spMkLst>
        </pc:spChg>
        <pc:spChg chg="mod">
          <ac:chgData name="Evagelos Korobilis-Magas" userId="45038b30-3fce-47a4-b24a-25e45f7f9c46" providerId="ADAL" clId="{F792BE27-4AE8-4A42-9189-D2EB82AB43A4}" dt="2024-09-25T11:47:03.956" v="821" actId="1076"/>
          <ac:spMkLst>
            <pc:docMk/>
            <pc:sldMk cId="582345119" sldId="263"/>
            <ac:spMk id="38" creationId="{C8282A2D-C057-B1BD-CA64-76A4AFCE0B61}"/>
          </ac:spMkLst>
        </pc:spChg>
        <pc:spChg chg="mod">
          <ac:chgData name="Evagelos Korobilis-Magas" userId="45038b30-3fce-47a4-b24a-25e45f7f9c46" providerId="ADAL" clId="{F792BE27-4AE8-4A42-9189-D2EB82AB43A4}" dt="2024-09-25T11:46:51.828" v="817" actId="1076"/>
          <ac:spMkLst>
            <pc:docMk/>
            <pc:sldMk cId="582345119" sldId="263"/>
            <ac:spMk id="45" creationId="{B5465A82-9F01-02C4-AA25-A6FB7D111884}"/>
          </ac:spMkLst>
        </pc:spChg>
        <pc:spChg chg="mod">
          <ac:chgData name="Evagelos Korobilis-Magas" userId="45038b30-3fce-47a4-b24a-25e45f7f9c46" providerId="ADAL" clId="{F792BE27-4AE8-4A42-9189-D2EB82AB43A4}" dt="2024-09-25T11:46:47.053" v="816" actId="1076"/>
          <ac:spMkLst>
            <pc:docMk/>
            <pc:sldMk cId="582345119" sldId="263"/>
            <ac:spMk id="46" creationId="{7DA02ABC-A031-A843-6028-CCA652C79CBE}"/>
          </ac:spMkLst>
        </pc:spChg>
        <pc:spChg chg="mod">
          <ac:chgData name="Evagelos Korobilis-Magas" userId="45038b30-3fce-47a4-b24a-25e45f7f9c46" providerId="ADAL" clId="{F792BE27-4AE8-4A42-9189-D2EB82AB43A4}" dt="2024-09-25T11:46:11.026" v="810" actId="1076"/>
          <ac:spMkLst>
            <pc:docMk/>
            <pc:sldMk cId="582345119" sldId="263"/>
            <ac:spMk id="47" creationId="{5EBA7D08-6DC8-37A2-C06D-F4109BEC18DF}"/>
          </ac:spMkLst>
        </pc:spChg>
        <pc:spChg chg="mod">
          <ac:chgData name="Evagelos Korobilis-Magas" userId="45038b30-3fce-47a4-b24a-25e45f7f9c46" providerId="ADAL" clId="{F792BE27-4AE8-4A42-9189-D2EB82AB43A4}" dt="2024-09-25T11:46:41.618" v="814" actId="1076"/>
          <ac:spMkLst>
            <pc:docMk/>
            <pc:sldMk cId="582345119" sldId="263"/>
            <ac:spMk id="48" creationId="{1DEA9C4C-BB63-217E-A942-001C95B17CA7}"/>
          </ac:spMkLst>
        </pc:spChg>
        <pc:spChg chg="mod">
          <ac:chgData name="Evagelos Korobilis-Magas" userId="45038b30-3fce-47a4-b24a-25e45f7f9c46" providerId="ADAL" clId="{F792BE27-4AE8-4A42-9189-D2EB82AB43A4}" dt="2024-09-25T11:47:03.358" v="820" actId="1076"/>
          <ac:spMkLst>
            <pc:docMk/>
            <pc:sldMk cId="582345119" sldId="263"/>
            <ac:spMk id="53" creationId="{71167CD6-9180-AA88-10D3-31B3FE17EDFE}"/>
          </ac:spMkLst>
        </pc:spChg>
        <pc:spChg chg="mod">
          <ac:chgData name="Evagelos Korobilis-Magas" userId="45038b30-3fce-47a4-b24a-25e45f7f9c46" providerId="ADAL" clId="{F792BE27-4AE8-4A42-9189-D2EB82AB43A4}" dt="2024-09-23T13:15:23.515" v="593" actId="1076"/>
          <ac:spMkLst>
            <pc:docMk/>
            <pc:sldMk cId="582345119" sldId="263"/>
            <ac:spMk id="61" creationId="{244F25FC-4209-5885-0B5A-4A00F7059F5F}"/>
          </ac:spMkLst>
        </pc:spChg>
        <pc:picChg chg="mod">
          <ac:chgData name="Evagelos Korobilis-Magas" userId="45038b30-3fce-47a4-b24a-25e45f7f9c46" providerId="ADAL" clId="{F792BE27-4AE8-4A42-9189-D2EB82AB43A4}" dt="2024-09-23T13:02:48.183" v="383" actId="1076"/>
          <ac:picMkLst>
            <pc:docMk/>
            <pc:sldMk cId="582345119" sldId="263"/>
            <ac:picMk id="40" creationId="{CDBDCAC6-FC1F-7556-F572-6140A29E4099}"/>
          </ac:picMkLst>
        </pc:picChg>
      </pc:sldChg>
      <pc:sldChg chg="delSp modSp mod">
        <pc:chgData name="Evagelos Korobilis-Magas" userId="45038b30-3fce-47a4-b24a-25e45f7f9c46" providerId="ADAL" clId="{F792BE27-4AE8-4A42-9189-D2EB82AB43A4}" dt="2024-09-27T05:57:30.421" v="1733" actId="20577"/>
        <pc:sldMkLst>
          <pc:docMk/>
          <pc:sldMk cId="1660627775" sldId="264"/>
        </pc:sldMkLst>
        <pc:spChg chg="mod">
          <ac:chgData name="Evagelos Korobilis-Magas" userId="45038b30-3fce-47a4-b24a-25e45f7f9c46" providerId="ADAL" clId="{F792BE27-4AE8-4A42-9189-D2EB82AB43A4}" dt="2024-09-23T13:07:24.992" v="578" actId="255"/>
          <ac:spMkLst>
            <pc:docMk/>
            <pc:sldMk cId="1660627775" sldId="264"/>
            <ac:spMk id="2" creationId="{2EBB36D7-18EA-2439-2047-69999E005DDF}"/>
          </ac:spMkLst>
        </pc:spChg>
        <pc:spChg chg="mod">
          <ac:chgData name="Evagelos Korobilis-Magas" userId="45038b30-3fce-47a4-b24a-25e45f7f9c46" providerId="ADAL" clId="{F792BE27-4AE8-4A42-9189-D2EB82AB43A4}" dt="2024-09-25T11:43:58.874" v="783" actId="20577"/>
          <ac:spMkLst>
            <pc:docMk/>
            <pc:sldMk cId="1660627775" sldId="264"/>
            <ac:spMk id="6" creationId="{5CB875DF-6ABC-356F-21E5-1905FD6A22D4}"/>
          </ac:spMkLst>
        </pc:spChg>
        <pc:spChg chg="mod">
          <ac:chgData name="Evagelos Korobilis-Magas" userId="45038b30-3fce-47a4-b24a-25e45f7f9c46" providerId="ADAL" clId="{F792BE27-4AE8-4A42-9189-D2EB82AB43A4}" dt="2024-09-27T05:57:30.421" v="1733" actId="20577"/>
          <ac:spMkLst>
            <pc:docMk/>
            <pc:sldMk cId="1660627775" sldId="264"/>
            <ac:spMk id="10" creationId="{5635BF38-2249-5A7B-6001-8E482BCD8083}"/>
          </ac:spMkLst>
        </pc:spChg>
        <pc:picChg chg="del">
          <ac:chgData name="Evagelos Korobilis-Magas" userId="45038b30-3fce-47a4-b24a-25e45f7f9c46" providerId="ADAL" clId="{F792BE27-4AE8-4A42-9189-D2EB82AB43A4}" dt="2024-09-25T16:46:59.200" v="1678" actId="478"/>
          <ac:picMkLst>
            <pc:docMk/>
            <pc:sldMk cId="1660627775" sldId="264"/>
            <ac:picMk id="4" creationId="{A84E7921-8FAB-6CC7-74B6-69A87A9FFF76}"/>
          </ac:picMkLst>
        </pc:picChg>
      </pc:sldChg>
      <pc:sldChg chg="modSp mod">
        <pc:chgData name="Evagelos Korobilis-Magas" userId="45038b30-3fce-47a4-b24a-25e45f7f9c46" providerId="ADAL" clId="{F792BE27-4AE8-4A42-9189-D2EB82AB43A4}" dt="2024-09-27T05:58:23.104" v="1798" actId="20577"/>
        <pc:sldMkLst>
          <pc:docMk/>
          <pc:sldMk cId="3877436030" sldId="265"/>
        </pc:sldMkLst>
        <pc:spChg chg="mod">
          <ac:chgData name="Evagelos Korobilis-Magas" userId="45038b30-3fce-47a4-b24a-25e45f7f9c46" providerId="ADAL" clId="{F792BE27-4AE8-4A42-9189-D2EB82AB43A4}" dt="2024-09-23T13:06:49.882" v="543" actId="255"/>
          <ac:spMkLst>
            <pc:docMk/>
            <pc:sldMk cId="3877436030" sldId="265"/>
            <ac:spMk id="2" creationId="{2EBB36D7-18EA-2439-2047-69999E005DDF}"/>
          </ac:spMkLst>
        </pc:spChg>
        <pc:spChg chg="mod">
          <ac:chgData name="Evagelos Korobilis-Magas" userId="45038b30-3fce-47a4-b24a-25e45f7f9c46" providerId="ADAL" clId="{F792BE27-4AE8-4A42-9189-D2EB82AB43A4}" dt="2024-09-27T05:58:23.104" v="1798" actId="20577"/>
          <ac:spMkLst>
            <pc:docMk/>
            <pc:sldMk cId="3877436030" sldId="265"/>
            <ac:spMk id="6" creationId="{5CB875DF-6ABC-356F-21E5-1905FD6A22D4}"/>
          </ac:spMkLst>
        </pc:spChg>
        <pc:spChg chg="mod">
          <ac:chgData name="Evagelos Korobilis-Magas" userId="45038b30-3fce-47a4-b24a-25e45f7f9c46" providerId="ADAL" clId="{F792BE27-4AE8-4A42-9189-D2EB82AB43A4}" dt="2024-09-27T05:46:53.588" v="1717" actId="20577"/>
          <ac:spMkLst>
            <pc:docMk/>
            <pc:sldMk cId="3877436030" sldId="265"/>
            <ac:spMk id="7" creationId="{9BF72F4D-A374-3DC9-AA4C-E613A1ED2BF3}"/>
          </ac:spMkLst>
        </pc:spChg>
      </pc:sldChg>
      <pc:sldChg chg="addSp delSp modSp mod">
        <pc:chgData name="Evagelos Korobilis-Magas" userId="45038b30-3fce-47a4-b24a-25e45f7f9c46" providerId="ADAL" clId="{F792BE27-4AE8-4A42-9189-D2EB82AB43A4}" dt="2024-09-27T06:07:44.309" v="1863" actId="20577"/>
        <pc:sldMkLst>
          <pc:docMk/>
          <pc:sldMk cId="3885434841" sldId="266"/>
        </pc:sldMkLst>
        <pc:spChg chg="mod">
          <ac:chgData name="Evagelos Korobilis-Magas" userId="45038b30-3fce-47a4-b24a-25e45f7f9c46" providerId="ADAL" clId="{F792BE27-4AE8-4A42-9189-D2EB82AB43A4}" dt="2024-09-23T13:06:38.059" v="532" actId="255"/>
          <ac:spMkLst>
            <pc:docMk/>
            <pc:sldMk cId="3885434841" sldId="266"/>
            <ac:spMk id="2" creationId="{2EBB36D7-18EA-2439-2047-69999E005DDF}"/>
          </ac:spMkLst>
        </pc:spChg>
        <pc:spChg chg="add">
          <ac:chgData name="Evagelos Korobilis-Magas" userId="45038b30-3fce-47a4-b24a-25e45f7f9c46" providerId="ADAL" clId="{F792BE27-4AE8-4A42-9189-D2EB82AB43A4}" dt="2024-09-27T06:00:37.132" v="1812"/>
          <ac:spMkLst>
            <pc:docMk/>
            <pc:sldMk cId="3885434841" sldId="266"/>
            <ac:spMk id="4" creationId="{519685AA-7B5F-54F0-010F-F4FF25BAF37A}"/>
          </ac:spMkLst>
        </pc:spChg>
        <pc:spChg chg="mod">
          <ac:chgData name="Evagelos Korobilis-Magas" userId="45038b30-3fce-47a4-b24a-25e45f7f9c46" providerId="ADAL" clId="{F792BE27-4AE8-4A42-9189-D2EB82AB43A4}" dt="2024-09-25T11:58:48.412" v="1106" actId="255"/>
          <ac:spMkLst>
            <pc:docMk/>
            <pc:sldMk cId="3885434841" sldId="266"/>
            <ac:spMk id="6" creationId="{5CB875DF-6ABC-356F-21E5-1905FD6A22D4}"/>
          </ac:spMkLst>
        </pc:spChg>
        <pc:spChg chg="mod">
          <ac:chgData name="Evagelos Korobilis-Magas" userId="45038b30-3fce-47a4-b24a-25e45f7f9c46" providerId="ADAL" clId="{F792BE27-4AE8-4A42-9189-D2EB82AB43A4}" dt="2024-09-27T06:07:44.309" v="1863" actId="20577"/>
          <ac:spMkLst>
            <pc:docMk/>
            <pc:sldMk cId="3885434841" sldId="266"/>
            <ac:spMk id="10" creationId="{3BD3B2F4-FCF3-2442-E448-686831DDEB6E}"/>
          </ac:spMkLst>
        </pc:spChg>
        <pc:picChg chg="del">
          <ac:chgData name="Evagelos Korobilis-Magas" userId="45038b30-3fce-47a4-b24a-25e45f7f9c46" providerId="ADAL" clId="{F792BE27-4AE8-4A42-9189-D2EB82AB43A4}" dt="2024-09-25T11:57:52.084" v="1022" actId="478"/>
          <ac:picMkLst>
            <pc:docMk/>
            <pc:sldMk cId="3885434841" sldId="266"/>
            <ac:picMk id="4" creationId="{A84E7921-8FAB-6CC7-74B6-69A87A9FFF76}"/>
          </ac:picMkLst>
        </pc:picChg>
      </pc:sldChg>
      <pc:sldChg chg="modSp del mod">
        <pc:chgData name="Evagelos Korobilis-Magas" userId="45038b30-3fce-47a4-b24a-25e45f7f9c46" providerId="ADAL" clId="{F792BE27-4AE8-4A42-9189-D2EB82AB43A4}" dt="2024-09-25T16:22:32.880" v="1382" actId="2696"/>
        <pc:sldMkLst>
          <pc:docMk/>
          <pc:sldMk cId="3873456869" sldId="267"/>
        </pc:sldMkLst>
        <pc:spChg chg="mod">
          <ac:chgData name="Evagelos Korobilis-Magas" userId="45038b30-3fce-47a4-b24a-25e45f7f9c46" providerId="ADAL" clId="{F792BE27-4AE8-4A42-9189-D2EB82AB43A4}" dt="2024-09-23T13:07:06.712" v="546" actId="255"/>
          <ac:spMkLst>
            <pc:docMk/>
            <pc:sldMk cId="3873456869" sldId="267"/>
            <ac:spMk id="2" creationId="{2EBB36D7-18EA-2439-2047-69999E005DDF}"/>
          </ac:spMkLst>
        </pc:spChg>
        <pc:spChg chg="mod">
          <ac:chgData name="Evagelos Korobilis-Magas" userId="45038b30-3fce-47a4-b24a-25e45f7f9c46" providerId="ADAL" clId="{F792BE27-4AE8-4A42-9189-D2EB82AB43A4}" dt="2024-09-09T08:40:16.648" v="14" actId="255"/>
          <ac:spMkLst>
            <pc:docMk/>
            <pc:sldMk cId="3873456869" sldId="267"/>
            <ac:spMk id="7" creationId="{C14A42DB-B974-A05B-EB15-30F7F9012B5E}"/>
          </ac:spMkLst>
        </pc:spChg>
      </pc:sldChg>
      <pc:sldChg chg="modSp del mod">
        <pc:chgData name="Evagelos Korobilis-Magas" userId="45038b30-3fce-47a4-b24a-25e45f7f9c46" providerId="ADAL" clId="{F792BE27-4AE8-4A42-9189-D2EB82AB43A4}" dt="2024-09-23T13:06:20.119" v="519" actId="47"/>
        <pc:sldMkLst>
          <pc:docMk/>
          <pc:sldMk cId="1818480276" sldId="269"/>
        </pc:sldMkLst>
        <pc:spChg chg="mod">
          <ac:chgData name="Evagelos Korobilis-Magas" userId="45038b30-3fce-47a4-b24a-25e45f7f9c46" providerId="ADAL" clId="{F792BE27-4AE8-4A42-9189-D2EB82AB43A4}" dt="2024-09-23T13:05:10.028" v="405" actId="20577"/>
          <ac:spMkLst>
            <pc:docMk/>
            <pc:sldMk cId="1818480276" sldId="269"/>
            <ac:spMk id="2" creationId="{2EBB36D7-18EA-2439-2047-69999E005DDF}"/>
          </ac:spMkLst>
        </pc:spChg>
      </pc:sldChg>
      <pc:sldChg chg="modSp del mod">
        <pc:chgData name="Evagelos Korobilis-Magas" userId="45038b30-3fce-47a4-b24a-25e45f7f9c46" providerId="ADAL" clId="{F792BE27-4AE8-4A42-9189-D2EB82AB43A4}" dt="2024-09-25T16:18:05.749" v="1337" actId="2696"/>
        <pc:sldMkLst>
          <pc:docMk/>
          <pc:sldMk cId="2045182744" sldId="270"/>
        </pc:sldMkLst>
        <pc:spChg chg="mod">
          <ac:chgData name="Evagelos Korobilis-Magas" userId="45038b30-3fce-47a4-b24a-25e45f7f9c46" providerId="ADAL" clId="{F792BE27-4AE8-4A42-9189-D2EB82AB43A4}" dt="2024-09-23T13:06:16.578" v="518" actId="255"/>
          <ac:spMkLst>
            <pc:docMk/>
            <pc:sldMk cId="2045182744" sldId="270"/>
            <ac:spMk id="2" creationId="{2EBB36D7-18EA-2439-2047-69999E005DDF}"/>
          </ac:spMkLst>
        </pc:spChg>
      </pc:sldChg>
      <pc:sldChg chg="modSp del mod">
        <pc:chgData name="Evagelos Korobilis-Magas" userId="45038b30-3fce-47a4-b24a-25e45f7f9c46" providerId="ADAL" clId="{F792BE27-4AE8-4A42-9189-D2EB82AB43A4}" dt="2024-09-25T16:16:33.311" v="1336" actId="2696"/>
        <pc:sldMkLst>
          <pc:docMk/>
          <pc:sldMk cId="3334313935" sldId="271"/>
        </pc:sldMkLst>
        <pc:spChg chg="mod">
          <ac:chgData name="Evagelos Korobilis-Magas" userId="45038b30-3fce-47a4-b24a-25e45f7f9c46" providerId="ADAL" clId="{F792BE27-4AE8-4A42-9189-D2EB82AB43A4}" dt="2024-09-23T13:06:09.536" v="517" actId="255"/>
          <ac:spMkLst>
            <pc:docMk/>
            <pc:sldMk cId="3334313935" sldId="271"/>
            <ac:spMk id="2" creationId="{2EBB36D7-18EA-2439-2047-69999E005DDF}"/>
          </ac:spMkLst>
        </pc:spChg>
      </pc:sldChg>
      <pc:sldChg chg="modSp del mod">
        <pc:chgData name="Evagelos Korobilis-Magas" userId="45038b30-3fce-47a4-b24a-25e45f7f9c46" providerId="ADAL" clId="{F792BE27-4AE8-4A42-9189-D2EB82AB43A4}" dt="2024-09-25T16:19:28.782" v="1377" actId="2696"/>
        <pc:sldMkLst>
          <pc:docMk/>
          <pc:sldMk cId="200327411" sldId="272"/>
        </pc:sldMkLst>
        <pc:spChg chg="mod">
          <ac:chgData name="Evagelos Korobilis-Magas" userId="45038b30-3fce-47a4-b24a-25e45f7f9c46" providerId="ADAL" clId="{F792BE27-4AE8-4A42-9189-D2EB82AB43A4}" dt="2024-09-23T13:06:02.779" v="516" actId="255"/>
          <ac:spMkLst>
            <pc:docMk/>
            <pc:sldMk cId="200327411" sldId="272"/>
            <ac:spMk id="2" creationId="{2EBB36D7-18EA-2439-2047-69999E005DDF}"/>
          </ac:spMkLst>
        </pc:spChg>
        <pc:spChg chg="mod">
          <ac:chgData name="Evagelos Korobilis-Magas" userId="45038b30-3fce-47a4-b24a-25e45f7f9c46" providerId="ADAL" clId="{F792BE27-4AE8-4A42-9189-D2EB82AB43A4}" dt="2024-09-25T16:18:52.162" v="1376" actId="20577"/>
          <ac:spMkLst>
            <pc:docMk/>
            <pc:sldMk cId="200327411" sldId="272"/>
            <ac:spMk id="8" creationId="{3B89609E-6565-B29D-7671-641AF681A66D}"/>
          </ac:spMkLst>
        </pc:spChg>
      </pc:sldChg>
      <pc:sldChg chg="del">
        <pc:chgData name="Evagelos Korobilis-Magas" userId="45038b30-3fce-47a4-b24a-25e45f7f9c46" providerId="ADAL" clId="{F792BE27-4AE8-4A42-9189-D2EB82AB43A4}" dt="2024-09-25T16:35:21.840" v="1559" actId="2696"/>
        <pc:sldMkLst>
          <pc:docMk/>
          <pc:sldMk cId="1502432592" sldId="272"/>
        </pc:sldMkLst>
      </pc:sldChg>
      <pc:sldChg chg="modSp mod">
        <pc:chgData name="Evagelos Korobilis-Magas" userId="45038b30-3fce-47a4-b24a-25e45f7f9c46" providerId="ADAL" clId="{F792BE27-4AE8-4A42-9189-D2EB82AB43A4}" dt="2024-09-25T16:36:08.733" v="1593" actId="20577"/>
        <pc:sldMkLst>
          <pc:docMk/>
          <pc:sldMk cId="2318117910" sldId="272"/>
        </pc:sldMkLst>
        <pc:spChg chg="mod">
          <ac:chgData name="Evagelos Korobilis-Magas" userId="45038b30-3fce-47a4-b24a-25e45f7f9c46" providerId="ADAL" clId="{F792BE27-4AE8-4A42-9189-D2EB82AB43A4}" dt="2024-09-25T16:36:08.733" v="1593" actId="20577"/>
          <ac:spMkLst>
            <pc:docMk/>
            <pc:sldMk cId="2318117910" sldId="272"/>
            <ac:spMk id="8" creationId="{3B89609E-6565-B29D-7671-641AF681A66D}"/>
          </ac:spMkLst>
        </pc:spChg>
      </pc:sldChg>
      <pc:sldChg chg="addSp delSp modSp mod">
        <pc:chgData name="Evagelos Korobilis-Magas" userId="45038b30-3fce-47a4-b24a-25e45f7f9c46" providerId="ADAL" clId="{F792BE27-4AE8-4A42-9189-D2EB82AB43A4}" dt="2024-09-23T12:52:44.401" v="159" actId="20577"/>
        <pc:sldMkLst>
          <pc:docMk/>
          <pc:sldMk cId="0" sldId="387"/>
        </pc:sldMkLst>
        <pc:spChg chg="del">
          <ac:chgData name="Evagelos Korobilis-Magas" userId="45038b30-3fce-47a4-b24a-25e45f7f9c46" providerId="ADAL" clId="{F792BE27-4AE8-4A42-9189-D2EB82AB43A4}" dt="2024-09-23T12:51:46.639" v="117" actId="478"/>
          <ac:spMkLst>
            <pc:docMk/>
            <pc:sldMk cId="0" sldId="387"/>
            <ac:spMk id="2" creationId="{00000000-0000-0000-0000-000000000000}"/>
          </ac:spMkLst>
        </pc:spChg>
        <pc:spChg chg="mod">
          <ac:chgData name="Evagelos Korobilis-Magas" userId="45038b30-3fce-47a4-b24a-25e45f7f9c46" providerId="ADAL" clId="{F792BE27-4AE8-4A42-9189-D2EB82AB43A4}" dt="2024-09-23T12:52:44.401" v="159" actId="20577"/>
          <ac:spMkLst>
            <pc:docMk/>
            <pc:sldMk cId="0" sldId="387"/>
            <ac:spMk id="16" creationId="{37783277-2D1B-6324-9253-210CB07E38F6}"/>
          </ac:spMkLst>
        </pc:spChg>
        <pc:picChg chg="add mod">
          <ac:chgData name="Evagelos Korobilis-Magas" userId="45038b30-3fce-47a4-b24a-25e45f7f9c46" providerId="ADAL" clId="{F792BE27-4AE8-4A42-9189-D2EB82AB43A4}" dt="2024-09-23T12:51:52.729" v="119" actId="1076"/>
          <ac:picMkLst>
            <pc:docMk/>
            <pc:sldMk cId="0" sldId="387"/>
            <ac:picMk id="9" creationId="{A5BB0E41-B68A-412D-2777-B24914D9B00F}"/>
          </ac:picMkLst>
        </pc:picChg>
      </pc:sldChg>
      <pc:sldChg chg="addSp delSp modSp mod ord">
        <pc:chgData name="Evagelos Korobilis-Magas" userId="45038b30-3fce-47a4-b24a-25e45f7f9c46" providerId="ADAL" clId="{F792BE27-4AE8-4A42-9189-D2EB82AB43A4}" dt="2024-09-27T06:24:39.411" v="1889"/>
        <pc:sldMkLst>
          <pc:docMk/>
          <pc:sldMk cId="0" sldId="388"/>
        </pc:sldMkLst>
        <pc:spChg chg="del">
          <ac:chgData name="Evagelos Korobilis-Magas" userId="45038b30-3fce-47a4-b24a-25e45f7f9c46" providerId="ADAL" clId="{F792BE27-4AE8-4A42-9189-D2EB82AB43A4}" dt="2024-09-23T12:51:58.622" v="120" actId="478"/>
          <ac:spMkLst>
            <pc:docMk/>
            <pc:sldMk cId="0" sldId="388"/>
            <ac:spMk id="5" creationId="{00000000-0000-0000-0000-000000000000}"/>
          </ac:spMkLst>
        </pc:spChg>
        <pc:spChg chg="mod">
          <ac:chgData name="Evagelos Korobilis-Magas" userId="45038b30-3fce-47a4-b24a-25e45f7f9c46" providerId="ADAL" clId="{F792BE27-4AE8-4A42-9189-D2EB82AB43A4}" dt="2024-09-23T12:52:58.714" v="194" actId="20577"/>
          <ac:spMkLst>
            <pc:docMk/>
            <pc:sldMk cId="0" sldId="388"/>
            <ac:spMk id="11" creationId="{68DDE98A-8DA5-D583-EB9E-F7C50FB2D782}"/>
          </ac:spMkLst>
        </pc:spChg>
        <pc:picChg chg="add mod">
          <ac:chgData name="Evagelos Korobilis-Magas" userId="45038b30-3fce-47a4-b24a-25e45f7f9c46" providerId="ADAL" clId="{F792BE27-4AE8-4A42-9189-D2EB82AB43A4}" dt="2024-09-23T12:52:06.137" v="122" actId="1076"/>
          <ac:picMkLst>
            <pc:docMk/>
            <pc:sldMk cId="0" sldId="388"/>
            <ac:picMk id="10" creationId="{4EAAB35D-5372-F63D-CA32-39D3FFBA6C5C}"/>
          </ac:picMkLst>
        </pc:picChg>
      </pc:sldChg>
      <pc:sldChg chg="addSp delSp modSp mod">
        <pc:chgData name="Evagelos Korobilis-Magas" userId="45038b30-3fce-47a4-b24a-25e45f7f9c46" providerId="ADAL" clId="{F792BE27-4AE8-4A42-9189-D2EB82AB43A4}" dt="2024-09-23T12:51:39.766" v="116" actId="1076"/>
        <pc:sldMkLst>
          <pc:docMk/>
          <pc:sldMk cId="0" sldId="390"/>
        </pc:sldMkLst>
        <pc:spChg chg="del">
          <ac:chgData name="Evagelos Korobilis-Magas" userId="45038b30-3fce-47a4-b24a-25e45f7f9c46" providerId="ADAL" clId="{F792BE27-4AE8-4A42-9189-D2EB82AB43A4}" dt="2024-09-23T12:48:59.233" v="48" actId="478"/>
          <ac:spMkLst>
            <pc:docMk/>
            <pc:sldMk cId="0" sldId="390"/>
            <ac:spMk id="6" creationId="{00000000-0000-0000-0000-000000000000}"/>
          </ac:spMkLst>
        </pc:spChg>
        <pc:spChg chg="mod">
          <ac:chgData name="Evagelos Korobilis-Magas" userId="45038b30-3fce-47a4-b24a-25e45f7f9c46" providerId="ADAL" clId="{F792BE27-4AE8-4A42-9189-D2EB82AB43A4}" dt="2024-09-23T12:51:39.766" v="116" actId="1076"/>
          <ac:spMkLst>
            <pc:docMk/>
            <pc:sldMk cId="0" sldId="390"/>
            <ac:spMk id="7" creationId="{00000000-0000-0000-0000-000000000000}"/>
          </ac:spMkLst>
        </pc:spChg>
        <pc:spChg chg="mod">
          <ac:chgData name="Evagelos Korobilis-Magas" userId="45038b30-3fce-47a4-b24a-25e45f7f9c46" providerId="ADAL" clId="{F792BE27-4AE8-4A42-9189-D2EB82AB43A4}" dt="2024-09-23T12:48:45.179" v="47" actId="20577"/>
          <ac:spMkLst>
            <pc:docMk/>
            <pc:sldMk cId="0" sldId="390"/>
            <ac:spMk id="13" creationId="{E2E30AA9-6C6F-1CE2-CCFF-B168559E7042}"/>
          </ac:spMkLst>
        </pc:spChg>
        <pc:picChg chg="mod">
          <ac:chgData name="Evagelos Korobilis-Magas" userId="45038b30-3fce-47a4-b24a-25e45f7f9c46" providerId="ADAL" clId="{F792BE27-4AE8-4A42-9189-D2EB82AB43A4}" dt="2024-09-23T12:49:09.490" v="49" actId="14100"/>
          <ac:picMkLst>
            <pc:docMk/>
            <pc:sldMk cId="0" sldId="390"/>
            <ac:picMk id="11" creationId="{6B528328-BA0C-BB24-2113-CAF3A5609898}"/>
          </ac:picMkLst>
        </pc:picChg>
        <pc:picChg chg="add mod">
          <ac:chgData name="Evagelos Korobilis-Magas" userId="45038b30-3fce-47a4-b24a-25e45f7f9c46" providerId="ADAL" clId="{F792BE27-4AE8-4A42-9189-D2EB82AB43A4}" dt="2024-09-23T12:50:57.318" v="53" actId="14100"/>
          <ac:picMkLst>
            <pc:docMk/>
            <pc:sldMk cId="0" sldId="390"/>
            <ac:picMk id="12" creationId="{D2E6606F-7A17-96A0-5F18-398425251565}"/>
          </ac:picMkLst>
        </pc:picChg>
      </pc:sldChg>
      <pc:sldChg chg="modSp mod">
        <pc:chgData name="Evagelos Korobilis-Magas" userId="45038b30-3fce-47a4-b24a-25e45f7f9c46" providerId="ADAL" clId="{F792BE27-4AE8-4A42-9189-D2EB82AB43A4}" dt="2024-09-23T13:05:55.128" v="515" actId="20577"/>
        <pc:sldMkLst>
          <pc:docMk/>
          <pc:sldMk cId="0" sldId="391"/>
        </pc:sldMkLst>
        <pc:spChg chg="mod">
          <ac:chgData name="Evagelos Korobilis-Magas" userId="45038b30-3fce-47a4-b24a-25e45f7f9c46" providerId="ADAL" clId="{F792BE27-4AE8-4A42-9189-D2EB82AB43A4}" dt="2024-09-23T13:05:55.128" v="515" actId="20577"/>
          <ac:spMkLst>
            <pc:docMk/>
            <pc:sldMk cId="0" sldId="391"/>
            <ac:spMk id="25" creationId="{E2491F24-2095-E3A7-D342-84AE99952BCC}"/>
          </ac:spMkLst>
        </pc:spChg>
      </pc:sldChg>
      <pc:sldChg chg="addSp delSp modSp add del mod ord">
        <pc:chgData name="Evagelos Korobilis-Magas" userId="45038b30-3fce-47a4-b24a-25e45f7f9c46" providerId="ADAL" clId="{F792BE27-4AE8-4A42-9189-D2EB82AB43A4}" dt="2024-09-27T05:57:10.127" v="1729" actId="47"/>
        <pc:sldMkLst>
          <pc:docMk/>
          <pc:sldMk cId="925143269" sldId="392"/>
        </pc:sldMkLst>
        <pc:spChg chg="add">
          <ac:chgData name="Evagelos Korobilis-Magas" userId="45038b30-3fce-47a4-b24a-25e45f7f9c46" providerId="ADAL" clId="{F792BE27-4AE8-4A42-9189-D2EB82AB43A4}" dt="2024-09-27T05:56:06.820" v="1721"/>
          <ac:spMkLst>
            <pc:docMk/>
            <pc:sldMk cId="925143269" sldId="392"/>
            <ac:spMk id="4" creationId="{3D0E7756-22AC-159D-4E8D-51DC940677A5}"/>
          </ac:spMkLst>
        </pc:spChg>
        <pc:spChg chg="add">
          <ac:chgData name="Evagelos Korobilis-Magas" userId="45038b30-3fce-47a4-b24a-25e45f7f9c46" providerId="ADAL" clId="{F792BE27-4AE8-4A42-9189-D2EB82AB43A4}" dt="2024-09-27T05:56:21.085" v="1726"/>
          <ac:spMkLst>
            <pc:docMk/>
            <pc:sldMk cId="925143269" sldId="392"/>
            <ac:spMk id="5" creationId="{44EB4909-77EE-A7E1-550B-86F3C062E8F7}"/>
          </ac:spMkLst>
        </pc:spChg>
        <pc:spChg chg="mod">
          <ac:chgData name="Evagelos Korobilis-Magas" userId="45038b30-3fce-47a4-b24a-25e45f7f9c46" providerId="ADAL" clId="{F792BE27-4AE8-4A42-9189-D2EB82AB43A4}" dt="2024-09-25T12:02:46.675" v="1158" actId="20577"/>
          <ac:spMkLst>
            <pc:docMk/>
            <pc:sldMk cId="925143269" sldId="392"/>
            <ac:spMk id="6" creationId="{5CB875DF-6ABC-356F-21E5-1905FD6A22D4}"/>
          </ac:spMkLst>
        </pc:spChg>
        <pc:spChg chg="add">
          <ac:chgData name="Evagelos Korobilis-Magas" userId="45038b30-3fce-47a4-b24a-25e45f7f9c46" providerId="ADAL" clId="{F792BE27-4AE8-4A42-9189-D2EB82AB43A4}" dt="2024-09-27T05:56:57.109" v="1728"/>
          <ac:spMkLst>
            <pc:docMk/>
            <pc:sldMk cId="925143269" sldId="392"/>
            <ac:spMk id="7" creationId="{F016A12C-1373-40F4-4855-BADD4BCF0F8F}"/>
          </ac:spMkLst>
        </pc:spChg>
        <pc:spChg chg="mod">
          <ac:chgData name="Evagelos Korobilis-Magas" userId="45038b30-3fce-47a4-b24a-25e45f7f9c46" providerId="ADAL" clId="{F792BE27-4AE8-4A42-9189-D2EB82AB43A4}" dt="2024-09-27T05:56:53.065" v="1727" actId="255"/>
          <ac:spMkLst>
            <pc:docMk/>
            <pc:sldMk cId="925143269" sldId="392"/>
            <ac:spMk id="10" creationId="{5635BF38-2249-5A7B-6001-8E482BCD8083}"/>
          </ac:spMkLst>
        </pc:spChg>
        <pc:picChg chg="del">
          <ac:chgData name="Evagelos Korobilis-Magas" userId="45038b30-3fce-47a4-b24a-25e45f7f9c46" providerId="ADAL" clId="{F792BE27-4AE8-4A42-9189-D2EB82AB43A4}" dt="2024-09-25T16:42:41.622" v="1661" actId="478"/>
          <ac:picMkLst>
            <pc:docMk/>
            <pc:sldMk cId="925143269" sldId="392"/>
            <ac:picMk id="4" creationId="{A84E7921-8FAB-6CC7-74B6-69A87A9FFF76}"/>
          </ac:picMkLst>
        </pc:picChg>
      </pc:sldChg>
      <pc:sldChg chg="modSp add mod">
        <pc:chgData name="Evagelos Korobilis-Magas" userId="45038b30-3fce-47a4-b24a-25e45f7f9c46" providerId="ADAL" clId="{F792BE27-4AE8-4A42-9189-D2EB82AB43A4}" dt="2024-09-27T06:06:04.818" v="1842" actId="20577"/>
        <pc:sldMkLst>
          <pc:docMk/>
          <pc:sldMk cId="419669780" sldId="393"/>
        </pc:sldMkLst>
        <pc:spChg chg="mod">
          <ac:chgData name="Evagelos Korobilis-Magas" userId="45038b30-3fce-47a4-b24a-25e45f7f9c46" providerId="ADAL" clId="{F792BE27-4AE8-4A42-9189-D2EB82AB43A4}" dt="2024-09-27T06:06:04.818" v="1842" actId="20577"/>
          <ac:spMkLst>
            <pc:docMk/>
            <pc:sldMk cId="419669780" sldId="393"/>
            <ac:spMk id="10" creationId="{3BD3B2F4-FCF3-2442-E448-686831DDEB6E}"/>
          </ac:spMkLst>
        </pc:spChg>
      </pc:sldChg>
      <pc:sldChg chg="addSp modSp new mod">
        <pc:chgData name="Evagelos Korobilis-Magas" userId="45038b30-3fce-47a4-b24a-25e45f7f9c46" providerId="ADAL" clId="{F792BE27-4AE8-4A42-9189-D2EB82AB43A4}" dt="2024-09-25T16:38:44.615" v="1608" actId="1076"/>
        <pc:sldMkLst>
          <pc:docMk/>
          <pc:sldMk cId="2039525687" sldId="394"/>
        </pc:sldMkLst>
        <pc:spChg chg="mod">
          <ac:chgData name="Evagelos Korobilis-Magas" userId="45038b30-3fce-47a4-b24a-25e45f7f9c46" providerId="ADAL" clId="{F792BE27-4AE8-4A42-9189-D2EB82AB43A4}" dt="2024-09-25T16:31:27.745" v="1551" actId="27636"/>
          <ac:spMkLst>
            <pc:docMk/>
            <pc:sldMk cId="2039525687" sldId="394"/>
            <ac:spMk id="3" creationId="{A0FC90F9-9CB2-AFE4-66B2-92FF7F602478}"/>
          </ac:spMkLst>
        </pc:spChg>
        <pc:spChg chg="add mod">
          <ac:chgData name="Evagelos Korobilis-Magas" userId="45038b30-3fce-47a4-b24a-25e45f7f9c46" providerId="ADAL" clId="{F792BE27-4AE8-4A42-9189-D2EB82AB43A4}" dt="2024-09-25T16:38:44.615" v="1608" actId="1076"/>
          <ac:spMkLst>
            <pc:docMk/>
            <pc:sldMk cId="2039525687" sldId="394"/>
            <ac:spMk id="5" creationId="{91BA1C38-7883-A52A-4417-C7B7B83A73D4}"/>
          </ac:spMkLst>
        </pc:spChg>
      </pc:sldChg>
      <pc:sldChg chg="addSp delSp modSp add mod ord">
        <pc:chgData name="Evagelos Korobilis-Magas" userId="45038b30-3fce-47a4-b24a-25e45f7f9c46" providerId="ADAL" clId="{F792BE27-4AE8-4A42-9189-D2EB82AB43A4}" dt="2024-09-27T06:08:32.331" v="1887" actId="20577"/>
        <pc:sldMkLst>
          <pc:docMk/>
          <pc:sldMk cId="241648328" sldId="395"/>
        </pc:sldMkLst>
        <pc:spChg chg="mod">
          <ac:chgData name="Evagelos Korobilis-Magas" userId="45038b30-3fce-47a4-b24a-25e45f7f9c46" providerId="ADAL" clId="{F792BE27-4AE8-4A42-9189-D2EB82AB43A4}" dt="2024-09-27T06:08:32.331" v="1887" actId="20577"/>
          <ac:spMkLst>
            <pc:docMk/>
            <pc:sldMk cId="241648328" sldId="395"/>
            <ac:spMk id="6" creationId="{5CB875DF-6ABC-356F-21E5-1905FD6A22D4}"/>
          </ac:spMkLst>
        </pc:spChg>
        <pc:spChg chg="add del mod">
          <ac:chgData name="Evagelos Korobilis-Magas" userId="45038b30-3fce-47a4-b24a-25e45f7f9c46" providerId="ADAL" clId="{F792BE27-4AE8-4A42-9189-D2EB82AB43A4}" dt="2024-09-25T16:45:16.364" v="1665" actId="1076"/>
          <ac:spMkLst>
            <pc:docMk/>
            <pc:sldMk cId="241648328" sldId="395"/>
            <ac:spMk id="7" creationId="{9BF72F4D-A374-3DC9-AA4C-E613A1ED2BF3}"/>
          </ac:spMkLst>
        </pc:spChg>
      </pc:sldChg>
      <pc:sldChg chg="modSp add del mod">
        <pc:chgData name="Evagelos Korobilis-Magas" userId="45038b30-3fce-47a4-b24a-25e45f7f9c46" providerId="ADAL" clId="{F792BE27-4AE8-4A42-9189-D2EB82AB43A4}" dt="2024-09-27T05:48:52.770" v="1718" actId="2696"/>
        <pc:sldMkLst>
          <pc:docMk/>
          <pc:sldMk cId="913898560" sldId="396"/>
        </pc:sldMkLst>
        <pc:spChg chg="mod">
          <ac:chgData name="Evagelos Korobilis-Magas" userId="45038b30-3fce-47a4-b24a-25e45f7f9c46" providerId="ADAL" clId="{F792BE27-4AE8-4A42-9189-D2EB82AB43A4}" dt="2024-09-25T16:39:52.165" v="1653" actId="20577"/>
          <ac:spMkLst>
            <pc:docMk/>
            <pc:sldMk cId="913898560" sldId="396"/>
            <ac:spMk id="3" creationId="{A0FC90F9-9CB2-AFE4-66B2-92FF7F602478}"/>
          </ac:spMkLst>
        </pc:spChg>
        <pc:spChg chg="mod">
          <ac:chgData name="Evagelos Korobilis-Magas" userId="45038b30-3fce-47a4-b24a-25e45f7f9c46" providerId="ADAL" clId="{F792BE27-4AE8-4A42-9189-D2EB82AB43A4}" dt="2024-09-25T16:40:17.477" v="1656" actId="113"/>
          <ac:spMkLst>
            <pc:docMk/>
            <pc:sldMk cId="913898560" sldId="396"/>
            <ac:spMk id="5" creationId="{91BA1C38-7883-A52A-4417-C7B7B83A73D4}"/>
          </ac:spMkLst>
        </pc:spChg>
      </pc:sldChg>
      <pc:sldChg chg="new del">
        <pc:chgData name="Evagelos Korobilis-Magas" userId="45038b30-3fce-47a4-b24a-25e45f7f9c46" providerId="ADAL" clId="{F792BE27-4AE8-4A42-9189-D2EB82AB43A4}" dt="2024-09-25T16:37:46.780" v="1597" actId="47"/>
        <pc:sldMkLst>
          <pc:docMk/>
          <pc:sldMk cId="3297458845" sldId="3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64D7E-BF47-4291-990B-2F4BE638ACC2}" type="datetimeFigureOut">
              <a:rPr lang="el-GR" smtClean="0"/>
              <a:pPr/>
              <a:t>27/9/2024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7A572-6CBB-4A67-B10D-015C74DDE86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597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praxi@help-forward.g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748" r="4278"/>
          <a:stretch/>
        </p:blipFill>
        <p:spPr>
          <a:xfrm>
            <a:off x="-1" y="-1"/>
            <a:ext cx="9144001" cy="687358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1999" y="6562725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1999" y="0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479220" y="4346916"/>
            <a:ext cx="4163700" cy="1885072"/>
          </a:xfrm>
        </p:spPr>
        <p:txBody>
          <a:bodyPr/>
          <a:lstStyle>
            <a:lvl1pPr>
              <a:defRPr sz="2400">
                <a:solidFill>
                  <a:srgbClr val="B21C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86898" y="6474591"/>
            <a:ext cx="3558297" cy="330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" y="989288"/>
            <a:ext cx="2556000" cy="9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0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aragraph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21C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38" y="1417637"/>
            <a:ext cx="7380000" cy="5892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 Μαρτίου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Ρόλος και Υπηρεσίες του Εθνικού Σημείου Επαφής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1250437" y="2184400"/>
            <a:ext cx="7392483" cy="394176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683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 Μαρτίου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Ρόλος και Υπηρεσίες του Εθνικού Σημείου Επαφής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250437" y="1817688"/>
            <a:ext cx="7392483" cy="394176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122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 Μαρτίου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Ρόλος και Υπηρεσίες του Εθνικού Σημείου Επαφής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3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 Μαρτίου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Ρόλος και Υπηρεσίες του Εθνικού Σημείου Επαφής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6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 Μαρτίου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Ρόλος και Υπηρεσίες του Εθνικού Σημείου Επαφής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30200" y="5070764"/>
            <a:ext cx="1027113" cy="1456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731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 Μαρτίου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Ρόλος και Υπηρεσίες του Εθνικού Σημείου Επαφής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1250437" y="1817688"/>
            <a:ext cx="3581913" cy="43084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5003038" y="1817688"/>
            <a:ext cx="3581913" cy="43084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9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+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920" y="1380365"/>
            <a:ext cx="356943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380365"/>
            <a:ext cx="3581913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 Μαρτίου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Ρόλος και Υπηρεσίες του Εθνικού Σημείου Επαφής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1250437" y="2174876"/>
            <a:ext cx="3581913" cy="39512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6"/>
          </p:nvPr>
        </p:nvSpPr>
        <p:spPr>
          <a:xfrm>
            <a:off x="5014913" y="2174876"/>
            <a:ext cx="3581913" cy="39512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12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5748" r="4278"/>
          <a:stretch/>
        </p:blipFill>
        <p:spPr>
          <a:xfrm>
            <a:off x="-1" y="-1"/>
            <a:ext cx="9144001" cy="6873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46" y="1065937"/>
            <a:ext cx="3645517" cy="868483"/>
          </a:xfrm>
        </p:spPr>
        <p:txBody>
          <a:bodyPr/>
          <a:lstStyle>
            <a:lvl1pPr>
              <a:defRPr>
                <a:solidFill>
                  <a:srgbClr val="B21C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062" y="2430533"/>
            <a:ext cx="3660139" cy="5892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062" y="3173703"/>
            <a:ext cx="3660141" cy="204543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buClr>
                <a:srgbClr val="B21C26"/>
              </a:buClr>
              <a:buFont typeface="Verdana" pitchFamily="34" charset="0"/>
              <a:buChar char="›"/>
              <a:defRPr sz="1100"/>
            </a:lvl2pPr>
            <a:lvl3pPr>
              <a:buClr>
                <a:schemeClr val="tx1"/>
              </a:buClr>
              <a:buSzPct val="120000"/>
              <a:buFont typeface="Verdana" pitchFamily="34" charset="0"/>
              <a:buChar char="•"/>
              <a:defRPr sz="1100"/>
            </a:lvl3pPr>
            <a:lvl4pPr>
              <a:buClr>
                <a:srgbClr val="B21C26"/>
              </a:buClr>
              <a:buSzPct val="100000"/>
              <a:buFont typeface="Wingdings" pitchFamily="2" charset="2"/>
              <a:buChar char="§"/>
              <a:defRPr sz="1100"/>
            </a:lvl4pPr>
            <a:lvl5pPr indent="-180000">
              <a:buSzPct val="80000"/>
              <a:buFont typeface="Verdana" pitchFamily="34" charset="0"/>
              <a:buChar char="-"/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571999" y="6562725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71999" y="0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9" y="5711483"/>
            <a:ext cx="621819" cy="180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445392" y="5158966"/>
            <a:ext cx="285290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>
                <a:solidFill>
                  <a:srgbClr val="B21C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Website:</a:t>
            </a:r>
            <a:r>
              <a:rPr lang="en-US" sz="1100">
                <a:solidFill>
                  <a:srgbClr val="B21C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>
                <a:latin typeface="Verdana" pitchFamily="34" charset="0"/>
                <a:ea typeface="Verdana" pitchFamily="34" charset="0"/>
                <a:cs typeface="Verdana" pitchFamily="34" charset="0"/>
              </a:rPr>
              <a:t>www.praxinetwork.gr</a:t>
            </a:r>
          </a:p>
          <a:p>
            <a:pPr lvl="0"/>
            <a:r>
              <a:rPr lang="en-US" sz="1100" b="1">
                <a:solidFill>
                  <a:srgbClr val="B21C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e-mail:</a:t>
            </a:r>
            <a:r>
              <a:rPr lang="en-US" sz="1100">
                <a:solidFill>
                  <a:srgbClr val="B21C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praxi@praxinetwork.gr</a:t>
            </a:r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20000" lvl="0"/>
            <a:r>
              <a:rPr lang="en-US" sz="1100" err="1">
                <a:latin typeface="Verdana" pitchFamily="34" charset="0"/>
                <a:ea typeface="Verdana" pitchFamily="34" charset="0"/>
                <a:cs typeface="Verdana" pitchFamily="34" charset="0"/>
              </a:rPr>
              <a:t>praxinetwork</a:t>
            </a:r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l-GR" sz="11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3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E1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859" y="138112"/>
            <a:ext cx="8831262" cy="657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9" y="6562725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1999" y="0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2921" y="549154"/>
            <a:ext cx="7379999" cy="8684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6067" y="6527100"/>
            <a:ext cx="2133600" cy="271526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20 Μαρτίου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8" y="14068"/>
            <a:ext cx="3979863" cy="29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l-GR"/>
              <a:t>Ρόλος και Υπηρεσίες του Εθνικού Σημείου Επαφής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8960" y="6527100"/>
            <a:ext cx="813091" cy="271526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/>
          <a:srcRect l="79583" t="17847" b="37536"/>
          <a:stretch/>
        </p:blipFill>
        <p:spPr>
          <a:xfrm>
            <a:off x="405719" y="694077"/>
            <a:ext cx="769962" cy="61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9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000" u="none" kern="1200" baseline="0">
          <a:solidFill>
            <a:srgbClr val="B21C26"/>
          </a:solidFill>
          <a:latin typeface="Verdana"/>
          <a:ea typeface="+mj-ea"/>
          <a:cs typeface="+mj-cs"/>
        </a:defRPr>
      </a:lvl1pPr>
    </p:titleStyle>
    <p:bodyStyle>
      <a:lvl1pPr marL="180000" marR="0" indent="-180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B21C26"/>
        </a:buClr>
        <a:buSzPct val="160000"/>
        <a:buFont typeface="Arial Black" pitchFamily="34" charset="0"/>
        <a:buNone/>
        <a:tabLst/>
        <a:defRPr sz="1100" b="0" kern="1200">
          <a:solidFill>
            <a:schemeClr val="tx1"/>
          </a:solidFill>
          <a:latin typeface="Verdana"/>
          <a:ea typeface="+mn-ea"/>
          <a:cs typeface="+mn-cs"/>
        </a:defRPr>
      </a:lvl1pPr>
      <a:lvl2pPr marL="360000" indent="-180000" algn="l" defTabSz="457200" rtl="0" eaLnBrk="1" latinLnBrk="0" hangingPunct="1">
        <a:spcBef>
          <a:spcPct val="20000"/>
        </a:spcBef>
        <a:buSzPct val="120000"/>
        <a:buFont typeface="Arial"/>
        <a:buChar char="•"/>
        <a:defRPr sz="1100" kern="1200">
          <a:solidFill>
            <a:schemeClr val="tx1"/>
          </a:solidFill>
          <a:latin typeface="Verdana"/>
          <a:ea typeface="+mn-ea"/>
          <a:cs typeface="+mn-cs"/>
        </a:defRPr>
      </a:lvl2pPr>
      <a:lvl3pPr marL="540000" indent="-180000" algn="l" defTabSz="457200" rtl="0" eaLnBrk="1" latinLnBrk="0" hangingPunct="1">
        <a:spcBef>
          <a:spcPct val="20000"/>
        </a:spcBef>
        <a:buClr>
          <a:srgbClr val="B21C26"/>
        </a:buClr>
        <a:buFont typeface="Wingdings" charset="2"/>
        <a:buChar char="§"/>
        <a:defRPr sz="1100" kern="1200">
          <a:solidFill>
            <a:schemeClr val="tx1"/>
          </a:solidFill>
          <a:latin typeface="Verdana"/>
          <a:ea typeface="+mn-ea"/>
          <a:cs typeface="+mn-cs"/>
        </a:defRPr>
      </a:lvl3pPr>
      <a:lvl4pPr marL="720000" indent="-180000" algn="l" defTabSz="457200" rtl="0" eaLnBrk="1" latinLnBrk="0" hangingPunct="1">
        <a:spcBef>
          <a:spcPct val="20000"/>
        </a:spcBef>
        <a:buSzPct val="80000"/>
        <a:buFont typeface="Arial"/>
        <a:buChar char="‒"/>
        <a:defRPr sz="1100" kern="1200">
          <a:solidFill>
            <a:schemeClr val="tx1"/>
          </a:solidFill>
          <a:latin typeface="Verdana"/>
          <a:ea typeface="+mn-ea"/>
          <a:cs typeface="+mn-cs"/>
        </a:defRPr>
      </a:lvl4pPr>
      <a:lvl5pPr marL="9000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B21C26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31246" y="1687996"/>
            <a:ext cx="4312755" cy="4312755"/>
            <a:chOff x="0" y="0"/>
            <a:chExt cx="3331210" cy="3331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2"/>
              <a:stretch>
                <a:fillRect l="-3640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132077" y="4183774"/>
            <a:ext cx="336929" cy="336929"/>
          </a:xfrm>
          <a:custGeom>
            <a:avLst/>
            <a:gdLst/>
            <a:ahLst/>
            <a:cxnLst/>
            <a:rect l="l" t="t" r="r" b="b"/>
            <a:pathLst>
              <a:path w="673858" h="673858">
                <a:moveTo>
                  <a:pt x="0" y="0"/>
                </a:moveTo>
                <a:lnTo>
                  <a:pt x="673858" y="0"/>
                </a:lnTo>
                <a:lnTo>
                  <a:pt x="673858" y="673858"/>
                </a:lnTo>
                <a:lnTo>
                  <a:pt x="0" y="6738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7757" y="4673314"/>
            <a:ext cx="341249" cy="341249"/>
          </a:xfrm>
          <a:custGeom>
            <a:avLst/>
            <a:gdLst/>
            <a:ahLst/>
            <a:cxnLst/>
            <a:rect l="l" t="t" r="r" b="b"/>
            <a:pathLst>
              <a:path w="682497" h="682497">
                <a:moveTo>
                  <a:pt x="0" y="0"/>
                </a:moveTo>
                <a:lnTo>
                  <a:pt x="682497" y="0"/>
                </a:lnTo>
                <a:lnTo>
                  <a:pt x="682497" y="682497"/>
                </a:lnTo>
                <a:lnTo>
                  <a:pt x="0" y="6824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55049" y="1974554"/>
            <a:ext cx="4720317" cy="1300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GB" sz="2500" b="1" dirty="0">
                <a:solidFill>
                  <a:srgbClr val="BD1A2A"/>
                </a:solidFill>
                <a:latin typeface="Verdana" panose="020B0604030504040204" pitchFamily="34" charset="0"/>
                <a:ea typeface="Verdana" panose="020B0604030504040204" pitchFamily="34" charset="0"/>
                <a:cs typeface="Helios Bold"/>
                <a:sym typeface="Helios Bold"/>
              </a:rPr>
              <a:t>D</a:t>
            </a:r>
            <a:r>
              <a:rPr lang="en-US" sz="2500" b="1" dirty="0" err="1">
                <a:solidFill>
                  <a:srgbClr val="BD1A2A"/>
                </a:solidFill>
                <a:latin typeface="Verdana" panose="020B0604030504040204" pitchFamily="34" charset="0"/>
                <a:ea typeface="Verdana" panose="020B0604030504040204" pitchFamily="34" charset="0"/>
                <a:cs typeface="Helios Bold"/>
                <a:sym typeface="Helios Bold"/>
              </a:rPr>
              <a:t>igital</a:t>
            </a:r>
            <a:r>
              <a:rPr lang="en-US" sz="2500" b="1" dirty="0">
                <a:solidFill>
                  <a:srgbClr val="BD1A2A"/>
                </a:solidFill>
                <a:latin typeface="Verdana" panose="020B0604030504040204" pitchFamily="34" charset="0"/>
                <a:ea typeface="Verdana" panose="020B0604030504040204" pitchFamily="34" charset="0"/>
                <a:cs typeface="Helios Bold"/>
                <a:sym typeface="Helios Bold"/>
              </a:rPr>
              <a:t> Transformation in Health and Market Research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5303" y="4550203"/>
            <a:ext cx="3898431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Dr Evagelos Korobilis Magas</a:t>
            </a:r>
            <a:endParaRPr lang="en-GB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4350" y="4825924"/>
            <a:ext cx="3687780" cy="200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90"/>
              </a:lnSpc>
            </a:pPr>
            <a:r>
              <a:rPr lang="en-US" sz="14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Business and Innovation Consultant</a:t>
            </a:r>
            <a:endParaRPr lang="en-US" sz="1207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Helios Bold"/>
              <a:sym typeface="Helios Bol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528328-BA0C-BB24-2113-CAF3A56098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064" y="521527"/>
            <a:ext cx="2436144" cy="10050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E30AA9-6C6F-1CE2-CCFF-B168559E7042}"/>
              </a:ext>
            </a:extLst>
          </p:cNvPr>
          <p:cNvSpPr txBox="1"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</a:rPr>
              <a:t>S</a:t>
            </a:r>
            <a:r>
              <a:rPr lang="en-US" sz="10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</a:rPr>
              <a:t>eptember 2024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E6606F-7A17-96A0-5F18-3984252515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997" y="626880"/>
            <a:ext cx="2558146" cy="92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B36D7-18EA-2439-2047-69999E00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615" y="6578470"/>
            <a:ext cx="2133600" cy="271526"/>
          </a:xfrm>
        </p:spPr>
        <p:txBody>
          <a:bodyPr/>
          <a:lstStyle/>
          <a:p>
            <a:r>
              <a:rPr lang="en-GB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September </a:t>
            </a:r>
            <a:r>
              <a:rPr lang="el-GR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202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A453C-2425-8184-BC11-CD5801B4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8" y="-25399"/>
            <a:ext cx="3979863" cy="295275"/>
          </a:xfrm>
        </p:spPr>
        <p:txBody>
          <a:bodyPr/>
          <a:lstStyle/>
          <a:p>
            <a:r>
              <a:rPr lang="el-GR" dirty="0"/>
              <a:t>    </a:t>
            </a:r>
            <a:endParaRPr lang="en-US" dirty="0"/>
          </a:p>
        </p:txBody>
      </p:sp>
      <p:pic>
        <p:nvPicPr>
          <p:cNvPr id="4" name="Picture 2" descr="praxi-logo">
            <a:extLst>
              <a:ext uri="{FF2B5EF4-FFF2-40B4-BE49-F238E27FC236}">
                <a16:creationId xmlns:a16="http://schemas.microsoft.com/office/drawing/2014/main" id="{A84E7921-8FAB-6CC7-74B6-69A87A9F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4" y="5869476"/>
            <a:ext cx="1333968" cy="6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8826F0-3460-6E3D-7424-B4683C8401EF}"/>
              </a:ext>
            </a:extLst>
          </p:cNvPr>
          <p:cNvSpPr txBox="1"/>
          <p:nvPr/>
        </p:nvSpPr>
        <p:spPr>
          <a:xfrm>
            <a:off x="4571683" y="758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Global Environment</a:t>
            </a:r>
            <a:endParaRPr lang="el-G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8819270E-7D4F-A620-ADE6-F9A11990AE65}"/>
              </a:ext>
            </a:extLst>
          </p:cNvPr>
          <p:cNvSpPr txBox="1">
            <a:spLocks/>
          </p:cNvSpPr>
          <p:nvPr/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3BE702-EA94-4676-A47C-DDCA9C7CC001}" type="datetime4">
              <a:rPr lang="en-GB" smtClean="0"/>
              <a:pPr/>
              <a:t>27 September 2024</a:t>
            </a:fld>
            <a:endParaRPr lang="en-US" dirty="0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45BCE951-290A-6A9B-300B-5FB42FAD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8798"/>
            <a:ext cx="3311324" cy="365125"/>
          </a:xfrm>
        </p:spPr>
        <p:txBody>
          <a:bodyPr/>
          <a:lstStyle/>
          <a:p>
            <a:fld id="{437794D7-DC86-9A4E-9C9F-0B324FE8876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C8282A2D-C057-B1BD-CA64-76A4AFCE0B61}"/>
              </a:ext>
            </a:extLst>
          </p:cNvPr>
          <p:cNvSpPr txBox="1">
            <a:spLocks noChangeArrowheads="1"/>
          </p:cNvSpPr>
          <p:nvPr/>
        </p:nvSpPr>
        <p:spPr>
          <a:xfrm>
            <a:off x="254644" y="1468448"/>
            <a:ext cx="8143875" cy="4433544"/>
          </a:xfrm>
          <a:prstGeom prst="rect">
            <a:avLst/>
          </a:prstGeom>
          <a:noFill/>
          <a:ln w="38100">
            <a:solidFill>
              <a:srgbClr val="C41230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Uncertainty</a:t>
            </a:r>
            <a:endParaRPr lang="en-GB" altLang="en-US" b="1" dirty="0">
              <a:solidFill>
                <a:srgbClr val="FFC000"/>
              </a:solidFill>
            </a:endParaRPr>
          </a:p>
        </p:txBody>
      </p:sp>
      <p:pic>
        <p:nvPicPr>
          <p:cNvPr id="39" name="Picture 6" descr="BD00028_">
            <a:extLst>
              <a:ext uri="{FF2B5EF4-FFF2-40B4-BE49-F238E27FC236}">
                <a16:creationId xmlns:a16="http://schemas.microsoft.com/office/drawing/2014/main" id="{A58614A0-1AD3-0B95-6E31-6C440FCE6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2103545"/>
            <a:ext cx="1228725" cy="90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" descr="BD04897_">
            <a:extLst>
              <a:ext uri="{FF2B5EF4-FFF2-40B4-BE49-F238E27FC236}">
                <a16:creationId xmlns:a16="http://schemas.microsoft.com/office/drawing/2014/main" id="{CDBDCAC6-FC1F-7556-F572-6140A29E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52" y="1670538"/>
            <a:ext cx="1228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8">
            <a:extLst>
              <a:ext uri="{FF2B5EF4-FFF2-40B4-BE49-F238E27FC236}">
                <a16:creationId xmlns:a16="http://schemas.microsoft.com/office/drawing/2014/main" id="{F6646E02-BE12-539A-8D84-7D64B4AE0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7" y="4311650"/>
            <a:ext cx="1830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000" b="1" i="1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36499587-0350-C1D8-DEC7-C2BAE22A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6" y="3412857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Acquisition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modes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BBEB0097-721E-7C1F-0D90-9653DCE21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7" y="357981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 i="1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A0C0FE97-3DCE-36D2-52F0-521D8F8596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67087" y="5226050"/>
            <a:ext cx="163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000" b="1" i="1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45" name="Rectangle 12">
            <a:extLst>
              <a:ext uri="{FF2B5EF4-FFF2-40B4-BE49-F238E27FC236}">
                <a16:creationId xmlns:a16="http://schemas.microsoft.com/office/drawing/2014/main" id="{B5465A82-9F01-02C4-AA25-A6FB7D111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916" y="3467573"/>
            <a:ext cx="228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Performance</a:t>
            </a:r>
            <a:endParaRPr lang="en-GB" altLang="en-US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???</a:t>
            </a:r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id="{7DA02ABC-A031-A843-6028-CCA652C79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507" y="3198350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Instrumental</a:t>
            </a:r>
          </a:p>
        </p:txBody>
      </p:sp>
      <p:sp>
        <p:nvSpPr>
          <p:cNvPr id="47" name="Rectangle 14">
            <a:extLst>
              <a:ext uri="{FF2B5EF4-FFF2-40B4-BE49-F238E27FC236}">
                <a16:creationId xmlns:a16="http://schemas.microsoft.com/office/drawing/2014/main" id="{5EBA7D08-6DC8-37A2-C06D-F4109BEC1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625" y="3392833"/>
            <a:ext cx="23653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  <a:r>
              <a:rPr lang="en-GB" altLang="en-US" sz="1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Conceptual</a:t>
            </a: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1DEA9C4C-BB63-217E-A942-001C95B17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137" y="3812364"/>
            <a:ext cx="14462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  <a:r>
              <a:rPr lang="en-GB" altLang="en-US" sz="1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Symbolic</a:t>
            </a:r>
            <a:endParaRPr lang="en-GB" altLang="en-US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" name="AutoShape 16">
            <a:extLst>
              <a:ext uri="{FF2B5EF4-FFF2-40B4-BE49-F238E27FC236}">
                <a16:creationId xmlns:a16="http://schemas.microsoft.com/office/drawing/2014/main" id="{FE4208D6-676D-DB22-7DB2-9C20AD5CC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953" y="3275013"/>
            <a:ext cx="685800" cy="304800"/>
          </a:xfrm>
          <a:prstGeom prst="curvedDownArrow">
            <a:avLst>
              <a:gd name="adj1" fmla="val 45000"/>
              <a:gd name="adj2" fmla="val 90000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" name="AutoShape 17">
            <a:extLst>
              <a:ext uri="{FF2B5EF4-FFF2-40B4-BE49-F238E27FC236}">
                <a16:creationId xmlns:a16="http://schemas.microsoft.com/office/drawing/2014/main" id="{96109CEE-9405-849E-7CFD-0FAB5EF76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882" y="3853839"/>
            <a:ext cx="685800" cy="304800"/>
          </a:xfrm>
          <a:prstGeom prst="curvedUpArrow">
            <a:avLst>
              <a:gd name="adj1" fmla="val 36000"/>
              <a:gd name="adj2" fmla="val 72000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" name="AutoShape 18">
            <a:extLst>
              <a:ext uri="{FF2B5EF4-FFF2-40B4-BE49-F238E27FC236}">
                <a16:creationId xmlns:a16="http://schemas.microsoft.com/office/drawing/2014/main" id="{E4176B85-7E7A-09C8-6926-CC5DC1B37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288" y="3583622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AD57BDC8-0EBB-5D64-4A56-E8BB3B4B8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407" y="5112730"/>
            <a:ext cx="1282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Conflict</a:t>
            </a:r>
            <a:endParaRPr lang="en-GB" alt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3" name="Rectangle 20">
            <a:extLst>
              <a:ext uri="{FF2B5EF4-FFF2-40B4-BE49-F238E27FC236}">
                <a16:creationId xmlns:a16="http://schemas.microsoft.com/office/drawing/2014/main" id="{71167CD6-9180-AA88-10D3-31B3FE17E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929" y="5115006"/>
            <a:ext cx="15007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Intensity</a:t>
            </a:r>
          </a:p>
        </p:txBody>
      </p:sp>
      <p:sp>
        <p:nvSpPr>
          <p:cNvPr id="54" name="Rectangle 21">
            <a:extLst>
              <a:ext uri="{FF2B5EF4-FFF2-40B4-BE49-F238E27FC236}">
                <a16:creationId xmlns:a16="http://schemas.microsoft.com/office/drawing/2014/main" id="{C6965B79-7363-34FA-B5C6-64F94BADB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55" y="5078129"/>
            <a:ext cx="17988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Complexity</a:t>
            </a:r>
          </a:p>
        </p:txBody>
      </p:sp>
      <p:pic>
        <p:nvPicPr>
          <p:cNvPr id="55" name="Picture 22" descr="PE01496_">
            <a:extLst>
              <a:ext uri="{FF2B5EF4-FFF2-40B4-BE49-F238E27FC236}">
                <a16:creationId xmlns:a16="http://schemas.microsoft.com/office/drawing/2014/main" id="{6E161F67-5955-3D74-B359-58B1A9B1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53" y="4617430"/>
            <a:ext cx="1069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44F25FC-4209-5885-0B5A-4A00F7059F5F}"/>
              </a:ext>
            </a:extLst>
          </p:cNvPr>
          <p:cNvSpPr txBox="1"/>
          <p:nvPr/>
        </p:nvSpPr>
        <p:spPr>
          <a:xfrm>
            <a:off x="5917682" y="1434902"/>
            <a:ext cx="595901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en-GB" altLang="en-US" sz="28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Turbulence</a:t>
            </a:r>
          </a:p>
        </p:txBody>
      </p:sp>
    </p:spTree>
    <p:extLst>
      <p:ext uri="{BB962C8B-B14F-4D97-AF65-F5344CB8AC3E}">
        <p14:creationId xmlns:p14="http://schemas.microsoft.com/office/powerpoint/2010/main" val="58234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B36D7-18EA-2439-2047-69999E00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615" y="6578470"/>
            <a:ext cx="2133600" cy="271526"/>
          </a:xfrm>
        </p:spPr>
        <p:txBody>
          <a:bodyPr/>
          <a:lstStyle/>
          <a:p>
            <a:r>
              <a:rPr lang="en-GB" sz="1000" dirty="0"/>
              <a:t>September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l-GR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202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A453C-2425-8184-BC11-CD5801B4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    </a:t>
            </a:r>
            <a:endParaRPr lang="en-US" dirty="0"/>
          </a:p>
        </p:txBody>
      </p:sp>
      <p:pic>
        <p:nvPicPr>
          <p:cNvPr id="4" name="Picture 2" descr="praxi-logo">
            <a:extLst>
              <a:ext uri="{FF2B5EF4-FFF2-40B4-BE49-F238E27FC236}">
                <a16:creationId xmlns:a16="http://schemas.microsoft.com/office/drawing/2014/main" id="{A84E7921-8FAB-6CC7-74B6-69A87A9F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4" y="5869476"/>
            <a:ext cx="1333968" cy="6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8819270E-7D4F-A620-ADE6-F9A11990AE65}"/>
              </a:ext>
            </a:extLst>
          </p:cNvPr>
          <p:cNvSpPr txBox="1">
            <a:spLocks/>
          </p:cNvSpPr>
          <p:nvPr/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3BE702-EA94-4676-A47C-DDCA9C7CC001}" type="datetime4">
              <a:rPr lang="en-GB" smtClean="0"/>
              <a:pPr/>
              <a:t>27 September 2024</a:t>
            </a:fld>
            <a:endParaRPr lang="en-US" dirty="0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45BCE951-290A-6A9B-300B-5FB42FAD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8798"/>
            <a:ext cx="3311324" cy="365125"/>
          </a:xfrm>
        </p:spPr>
        <p:txBody>
          <a:bodyPr/>
          <a:lstStyle/>
          <a:p>
            <a:fld id="{437794D7-DC86-9A4E-9C9F-0B324FE8876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A0C0FE97-3DCE-36D2-52F0-521D8F8596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67087" y="5226050"/>
            <a:ext cx="163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000" b="1" i="1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D8488-87A0-6748-AD6E-1B8152E94F96}"/>
              </a:ext>
            </a:extLst>
          </p:cNvPr>
          <p:cNvSpPr txBox="1"/>
          <p:nvPr/>
        </p:nvSpPr>
        <p:spPr>
          <a:xfrm>
            <a:off x="4586615" y="7861"/>
            <a:ext cx="5959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Challenges and Considerations</a:t>
            </a:r>
            <a:endParaRPr lang="el-G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l-G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0539A-9680-A587-0171-092BC5FB4B82}"/>
              </a:ext>
            </a:extLst>
          </p:cNvPr>
          <p:cNvSpPr txBox="1"/>
          <p:nvPr/>
        </p:nvSpPr>
        <p:spPr>
          <a:xfrm>
            <a:off x="889322" y="1908171"/>
            <a:ext cx="746624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</a:rPr>
              <a:t>Challenges:</a:t>
            </a:r>
          </a:p>
          <a:p>
            <a:endParaRPr lang="en-US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Rapid technological changes.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Increased competition.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Changing consumer behavior.</a:t>
            </a:r>
          </a:p>
          <a:p>
            <a:endParaRPr lang="en-US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</a:rPr>
              <a:t>Considerations:</a:t>
            </a:r>
          </a:p>
          <a:p>
            <a:endParaRPr lang="en-US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Continuous learning and development.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Investment in research and development.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Building a culture of innovation within the organization.</a:t>
            </a:r>
          </a:p>
          <a:p>
            <a:endParaRPr lang="en-US" sz="1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8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B36D7-18EA-2439-2047-69999E00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615" y="6578470"/>
            <a:ext cx="2133600" cy="271526"/>
          </a:xfrm>
        </p:spPr>
        <p:txBody>
          <a:bodyPr/>
          <a:lstStyle/>
          <a:p>
            <a:r>
              <a:rPr lang="en-GB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September </a:t>
            </a:r>
            <a:r>
              <a:rPr lang="el-GR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202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A453C-2425-8184-BC11-CD5801B4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    </a:t>
            </a:r>
            <a:endParaRPr lang="en-US" dirty="0"/>
          </a:p>
        </p:txBody>
      </p:sp>
      <p:pic>
        <p:nvPicPr>
          <p:cNvPr id="4" name="Picture 2" descr="praxi-logo">
            <a:extLst>
              <a:ext uri="{FF2B5EF4-FFF2-40B4-BE49-F238E27FC236}">
                <a16:creationId xmlns:a16="http://schemas.microsoft.com/office/drawing/2014/main" id="{A84E7921-8FAB-6CC7-74B6-69A87A9F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4" y="5869476"/>
            <a:ext cx="1333968" cy="6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8819270E-7D4F-A620-ADE6-F9A11990AE65}"/>
              </a:ext>
            </a:extLst>
          </p:cNvPr>
          <p:cNvSpPr txBox="1">
            <a:spLocks/>
          </p:cNvSpPr>
          <p:nvPr/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3BE702-EA94-4676-A47C-DDCA9C7CC001}" type="datetime4">
              <a:rPr lang="en-GB" smtClean="0"/>
              <a:pPr/>
              <a:t>27 September 2024</a:t>
            </a:fld>
            <a:endParaRPr lang="en-US" dirty="0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45BCE951-290A-6A9B-300B-5FB42FAD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8798"/>
            <a:ext cx="3311324" cy="365125"/>
          </a:xfrm>
        </p:spPr>
        <p:txBody>
          <a:bodyPr/>
          <a:lstStyle/>
          <a:p>
            <a:fld id="{437794D7-DC86-9A4E-9C9F-0B324FE8876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A0C0FE97-3DCE-36D2-52F0-521D8F8596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67087" y="5226050"/>
            <a:ext cx="163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000" b="1" i="1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D8488-87A0-6748-AD6E-1B8152E94F96}"/>
              </a:ext>
            </a:extLst>
          </p:cNvPr>
          <p:cNvSpPr txBox="1"/>
          <p:nvPr/>
        </p:nvSpPr>
        <p:spPr>
          <a:xfrm>
            <a:off x="4586615" y="7861"/>
            <a:ext cx="59590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Strategies for the 21st Century</a:t>
            </a:r>
            <a:endParaRPr lang="el-G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8C8073-2DF4-32F5-67A6-8834545D43B9}"/>
              </a:ext>
            </a:extLst>
          </p:cNvPr>
          <p:cNvSpPr txBox="1"/>
          <p:nvPr/>
        </p:nvSpPr>
        <p:spPr>
          <a:xfrm>
            <a:off x="751387" y="2104459"/>
            <a:ext cx="7670456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</a:rPr>
              <a:t>Emphasize Agility: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Businesses must be able to quickly adapt to changes.</a:t>
            </a:r>
            <a:endParaRPr lang="el-GR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</a:rPr>
              <a:t>Focus on Customer-Centricity: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Develop solutions that meet the evolving needs of customers.</a:t>
            </a:r>
            <a:endParaRPr lang="el-GR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</a:rPr>
              <a:t>Leverage Technology: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Utilize data analytics, AI, and digital tools to enhance decision-making.</a:t>
            </a:r>
            <a:endParaRPr lang="el-GR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</a:rPr>
              <a:t>Sustainability: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Adopt sustainable practices to meet regulatory requirements and customer expectations.</a:t>
            </a:r>
          </a:p>
        </p:txBody>
      </p:sp>
    </p:spTree>
    <p:extLst>
      <p:ext uri="{BB962C8B-B14F-4D97-AF65-F5344CB8AC3E}">
        <p14:creationId xmlns:p14="http://schemas.microsoft.com/office/powerpoint/2010/main" val="172729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B36D7-18EA-2439-2047-69999E00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615" y="6578470"/>
            <a:ext cx="2133600" cy="271526"/>
          </a:xfrm>
        </p:spPr>
        <p:txBody>
          <a:bodyPr/>
          <a:lstStyle/>
          <a:p>
            <a:r>
              <a:rPr lang="en-GB" sz="1000" dirty="0"/>
              <a:t>September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l-GR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202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A453C-2425-8184-BC11-CD5801B4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    </a:t>
            </a:r>
            <a:endParaRPr lang="en-US" dirty="0"/>
          </a:p>
        </p:txBody>
      </p:sp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8819270E-7D4F-A620-ADE6-F9A11990AE65}"/>
              </a:ext>
            </a:extLst>
          </p:cNvPr>
          <p:cNvSpPr txBox="1">
            <a:spLocks/>
          </p:cNvSpPr>
          <p:nvPr/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3BE702-EA94-4676-A47C-DDCA9C7CC001}" type="datetime4">
              <a:rPr lang="en-GB" smtClean="0"/>
              <a:pPr/>
              <a:t>27 September 2024</a:t>
            </a:fld>
            <a:endParaRPr lang="en-US" dirty="0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45BCE951-290A-6A9B-300B-5FB42FAD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8798"/>
            <a:ext cx="3311324" cy="365125"/>
          </a:xfrm>
        </p:spPr>
        <p:txBody>
          <a:bodyPr/>
          <a:lstStyle/>
          <a:p>
            <a:fld id="{437794D7-DC86-9A4E-9C9F-0B324FE8876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A0C0FE97-3DCE-36D2-52F0-521D8F8596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67087" y="5226050"/>
            <a:ext cx="163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000" b="1" i="1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875DF-6ABC-356F-21E5-1905FD6A22D4}"/>
              </a:ext>
            </a:extLst>
          </p:cNvPr>
          <p:cNvSpPr txBox="1"/>
          <p:nvPr/>
        </p:nvSpPr>
        <p:spPr>
          <a:xfrm>
            <a:off x="4571998" y="0"/>
            <a:ext cx="59590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US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igital</a:t>
            </a: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Transformation</a:t>
            </a:r>
            <a:endParaRPr lang="el-G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35BF38-2249-5A7B-6001-8E482BCD8083}"/>
              </a:ext>
            </a:extLst>
          </p:cNvPr>
          <p:cNvSpPr txBox="1"/>
          <p:nvPr/>
        </p:nvSpPr>
        <p:spPr>
          <a:xfrm>
            <a:off x="1390078" y="922164"/>
            <a:ext cx="661349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What is Digital Transformation in Healthcare?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The integration of digital technologies into healthcare processes to improve patient outcomes, enhance operational efficiency, and provide innovative care solutions.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Involves shifting from traditional healthcare models to </a:t>
            </a:r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more patient-centered, data-driven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, and technology-enabled healthcare systems.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0627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B36D7-18EA-2439-2047-69999E00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615" y="6578470"/>
            <a:ext cx="2133600" cy="271526"/>
          </a:xfrm>
        </p:spPr>
        <p:txBody>
          <a:bodyPr/>
          <a:lstStyle/>
          <a:p>
            <a:r>
              <a:rPr lang="en-GB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September </a:t>
            </a:r>
            <a:r>
              <a:rPr lang="el-GR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202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A453C-2425-8184-BC11-CD5801B4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    </a:t>
            </a:r>
            <a:endParaRPr lang="en-US" dirty="0"/>
          </a:p>
        </p:txBody>
      </p:sp>
      <p:pic>
        <p:nvPicPr>
          <p:cNvPr id="4" name="Picture 2" descr="praxi-logo">
            <a:extLst>
              <a:ext uri="{FF2B5EF4-FFF2-40B4-BE49-F238E27FC236}">
                <a16:creationId xmlns:a16="http://schemas.microsoft.com/office/drawing/2014/main" id="{A84E7921-8FAB-6CC7-74B6-69A87A9F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4" y="5869476"/>
            <a:ext cx="1333968" cy="6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8819270E-7D4F-A620-ADE6-F9A11990AE65}"/>
              </a:ext>
            </a:extLst>
          </p:cNvPr>
          <p:cNvSpPr txBox="1">
            <a:spLocks/>
          </p:cNvSpPr>
          <p:nvPr/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3BE702-EA94-4676-A47C-DDCA9C7CC001}" type="datetime4">
              <a:rPr lang="en-GB" smtClean="0"/>
              <a:pPr/>
              <a:t>27 September 2024</a:t>
            </a:fld>
            <a:endParaRPr lang="en-US" dirty="0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45BCE951-290A-6A9B-300B-5FB42FAD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8798"/>
            <a:ext cx="3311324" cy="365125"/>
          </a:xfrm>
        </p:spPr>
        <p:txBody>
          <a:bodyPr/>
          <a:lstStyle/>
          <a:p>
            <a:fld id="{437794D7-DC86-9A4E-9C9F-0B324FE8876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A0C0FE97-3DCE-36D2-52F0-521D8F8596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67087" y="5226050"/>
            <a:ext cx="163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000" b="1" i="1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875DF-6ABC-356F-21E5-1905FD6A22D4}"/>
              </a:ext>
            </a:extLst>
          </p:cNvPr>
          <p:cNvSpPr txBox="1"/>
          <p:nvPr/>
        </p:nvSpPr>
        <p:spPr>
          <a:xfrm>
            <a:off x="4586615" y="8004"/>
            <a:ext cx="67147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General trends/challenges in Healthcare</a:t>
            </a:r>
            <a:endParaRPr lang="el-GR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72F4D-A374-3DC9-AA4C-E613A1ED2BF3}"/>
              </a:ext>
            </a:extLst>
          </p:cNvPr>
          <p:cNvSpPr txBox="1"/>
          <p:nvPr/>
        </p:nvSpPr>
        <p:spPr>
          <a:xfrm>
            <a:off x="1524000" y="1597247"/>
            <a:ext cx="599668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Why is Digital Transformation Crucial in Healthcare?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Rising Patient Expectations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 Demand for personalized and convenient care.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Aging Population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 Increased pressure on healthcare systems to manage chronic diseases, care for the elderly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Global Health Challenges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 The need for scalable, cost-effective solutions (e.g., pandemic response).</a:t>
            </a:r>
          </a:p>
        </p:txBody>
      </p:sp>
    </p:spTree>
    <p:extLst>
      <p:ext uri="{BB962C8B-B14F-4D97-AF65-F5344CB8AC3E}">
        <p14:creationId xmlns:p14="http://schemas.microsoft.com/office/powerpoint/2010/main" val="387743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B36D7-18EA-2439-2047-69999E00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615" y="6578470"/>
            <a:ext cx="2133600" cy="271526"/>
          </a:xfrm>
        </p:spPr>
        <p:txBody>
          <a:bodyPr/>
          <a:lstStyle/>
          <a:p>
            <a:r>
              <a:rPr lang="en-GB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September </a:t>
            </a:r>
            <a:r>
              <a:rPr lang="el-GR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202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A453C-2425-8184-BC11-CD5801B4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    </a:t>
            </a:r>
            <a:endParaRPr lang="en-US" dirty="0"/>
          </a:p>
        </p:txBody>
      </p:sp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8819270E-7D4F-A620-ADE6-F9A11990AE65}"/>
              </a:ext>
            </a:extLst>
          </p:cNvPr>
          <p:cNvSpPr txBox="1">
            <a:spLocks/>
          </p:cNvSpPr>
          <p:nvPr/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3BE702-EA94-4676-A47C-DDCA9C7CC001}" type="datetime4">
              <a:rPr lang="en-GB" smtClean="0"/>
              <a:pPr/>
              <a:t>27 September 2024</a:t>
            </a:fld>
            <a:endParaRPr lang="en-US" dirty="0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45BCE951-290A-6A9B-300B-5FB42FAD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8798"/>
            <a:ext cx="3311324" cy="365125"/>
          </a:xfrm>
        </p:spPr>
        <p:txBody>
          <a:bodyPr/>
          <a:lstStyle/>
          <a:p>
            <a:fld id="{437794D7-DC86-9A4E-9C9F-0B324FE8876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A0C0FE97-3DCE-36D2-52F0-521D8F8596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67087" y="5226050"/>
            <a:ext cx="163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000" b="1" i="1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875DF-6ABC-356F-21E5-1905FD6A22D4}"/>
              </a:ext>
            </a:extLst>
          </p:cNvPr>
          <p:cNvSpPr txBox="1"/>
          <p:nvPr/>
        </p:nvSpPr>
        <p:spPr>
          <a:xfrm>
            <a:off x="4586615" y="7772"/>
            <a:ext cx="59590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n-US" sz="1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enefits</a:t>
            </a:r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Digital Transformation in Healthcare</a:t>
            </a:r>
            <a:endParaRPr lang="el-GR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3B2F4-FCF3-2442-E448-686831DDEB6E}"/>
              </a:ext>
            </a:extLst>
          </p:cNvPr>
          <p:cNvSpPr txBox="1"/>
          <p:nvPr/>
        </p:nvSpPr>
        <p:spPr>
          <a:xfrm>
            <a:off x="1002916" y="1680408"/>
            <a:ext cx="75489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Enhanced Patient Care and Personalization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Remote Monitoring and Telehealth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Data-Driven Decisions and Predictive Analytics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Operational Efficiency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Patient Empowerment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Innovation in Treatment and Drug Development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3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B36D7-18EA-2439-2047-69999E00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615" y="6578470"/>
            <a:ext cx="2133600" cy="271526"/>
          </a:xfrm>
        </p:spPr>
        <p:txBody>
          <a:bodyPr/>
          <a:lstStyle/>
          <a:p>
            <a:r>
              <a:rPr lang="en-GB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September </a:t>
            </a:r>
            <a:r>
              <a:rPr lang="el-GR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202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A453C-2425-8184-BC11-CD5801B4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    </a:t>
            </a:r>
            <a:endParaRPr lang="en-US" dirty="0"/>
          </a:p>
        </p:txBody>
      </p:sp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8819270E-7D4F-A620-ADE6-F9A11990AE65}"/>
              </a:ext>
            </a:extLst>
          </p:cNvPr>
          <p:cNvSpPr txBox="1">
            <a:spLocks/>
          </p:cNvSpPr>
          <p:nvPr/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3BE702-EA94-4676-A47C-DDCA9C7CC001}" type="datetime4">
              <a:rPr lang="en-GB" smtClean="0"/>
              <a:pPr/>
              <a:t>27 September 2024</a:t>
            </a:fld>
            <a:endParaRPr lang="en-US" dirty="0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45BCE951-290A-6A9B-300B-5FB42FAD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8798"/>
            <a:ext cx="3311324" cy="365125"/>
          </a:xfrm>
        </p:spPr>
        <p:txBody>
          <a:bodyPr/>
          <a:lstStyle/>
          <a:p>
            <a:fld id="{437794D7-DC86-9A4E-9C9F-0B324FE8876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A0C0FE97-3DCE-36D2-52F0-521D8F8596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67087" y="5226050"/>
            <a:ext cx="163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000" b="1" i="1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875DF-6ABC-356F-21E5-1905FD6A22D4}"/>
              </a:ext>
            </a:extLst>
          </p:cNvPr>
          <p:cNvSpPr txBox="1"/>
          <p:nvPr/>
        </p:nvSpPr>
        <p:spPr>
          <a:xfrm>
            <a:off x="4586615" y="7772"/>
            <a:ext cx="59590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n-US" sz="1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enefits</a:t>
            </a:r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Digital Transformation in Healthcare</a:t>
            </a:r>
            <a:endParaRPr lang="el-GR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3B2F4-FCF3-2442-E448-686831DDEB6E}"/>
              </a:ext>
            </a:extLst>
          </p:cNvPr>
          <p:cNvSpPr txBox="1"/>
          <p:nvPr/>
        </p:nvSpPr>
        <p:spPr>
          <a:xfrm>
            <a:off x="1039036" y="1516426"/>
            <a:ext cx="735495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Cost Reduction: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Telemedicine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 Reduces the need for in-person visits and associated costs.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Efficient Resource Use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Expanded Access to Care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Telehealth services provide access to remote and underserved populations.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Mobile health (mHealth) apps empower patients to manage their health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419669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B7E95-971D-8318-7212-E156CE2B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 Μαρτίου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C90F9-9CB2-AFE4-66B2-92FF7F60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sz="1100" b="1" kern="0" dirty="0">
                <a:effectLst/>
              </a:rPr>
              <a:t>Market Research as a Catalyst for Innovation</a:t>
            </a:r>
            <a:r>
              <a:rPr lang="el-GR" sz="1100" dirty="0"/>
              <a:t> </a:t>
            </a:r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A1C38-7883-A52A-4417-C7B7B83A73D4}"/>
              </a:ext>
            </a:extLst>
          </p:cNvPr>
          <p:cNvSpPr txBox="1"/>
          <p:nvPr/>
        </p:nvSpPr>
        <p:spPr>
          <a:xfrm>
            <a:off x="1263721" y="1628414"/>
            <a:ext cx="7161087" cy="383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Identifying Unmet Needs:</a:t>
            </a:r>
            <a:endParaRPr lang="en-US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Conducting surveys and focus groups to understand gaps in care delivery and patient demands.</a:t>
            </a:r>
            <a:endParaRPr lang="en-US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Data-Driven Decision Making:</a:t>
            </a:r>
            <a:endParaRPr lang="en-US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Using analytics and market intelligence to prioritize investments in new technologies.</a:t>
            </a:r>
            <a:endParaRPr lang="en-US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Product Development:</a:t>
            </a:r>
            <a:endParaRPr lang="en-US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Informing the development of new healthcare solutions, such as mobile apps, wearable devices, or AI-driven diagnostics, based on patient and provider needs.</a:t>
            </a:r>
            <a:endParaRPr lang="en-US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2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B36D7-18EA-2439-2047-69999E00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615" y="6578470"/>
            <a:ext cx="2133600" cy="271526"/>
          </a:xfrm>
        </p:spPr>
        <p:txBody>
          <a:bodyPr/>
          <a:lstStyle/>
          <a:p>
            <a:r>
              <a:rPr lang="en-GB" sz="1000" dirty="0"/>
              <a:t>September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l-GR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202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A453C-2425-8184-BC11-CD5801B4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    </a:t>
            </a:r>
            <a:endParaRPr lang="en-US" dirty="0"/>
          </a:p>
        </p:txBody>
      </p:sp>
      <p:pic>
        <p:nvPicPr>
          <p:cNvPr id="4" name="Picture 2" descr="praxi-logo">
            <a:extLst>
              <a:ext uri="{FF2B5EF4-FFF2-40B4-BE49-F238E27FC236}">
                <a16:creationId xmlns:a16="http://schemas.microsoft.com/office/drawing/2014/main" id="{A84E7921-8FAB-6CC7-74B6-69A87A9F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4" y="5869476"/>
            <a:ext cx="1333968" cy="6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8819270E-7D4F-A620-ADE6-F9A11990AE65}"/>
              </a:ext>
            </a:extLst>
          </p:cNvPr>
          <p:cNvSpPr txBox="1">
            <a:spLocks/>
          </p:cNvSpPr>
          <p:nvPr/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3BE702-EA94-4676-A47C-DDCA9C7CC001}" type="datetime4">
              <a:rPr lang="en-GB" smtClean="0"/>
              <a:pPr/>
              <a:t>27 September 2024</a:t>
            </a:fld>
            <a:endParaRPr lang="en-US" dirty="0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45BCE951-290A-6A9B-300B-5FB42FAD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8798"/>
            <a:ext cx="3311324" cy="365125"/>
          </a:xfrm>
        </p:spPr>
        <p:txBody>
          <a:bodyPr/>
          <a:lstStyle/>
          <a:p>
            <a:fld id="{437794D7-DC86-9A4E-9C9F-0B324FE8876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A0C0FE97-3DCE-36D2-52F0-521D8F8596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67087" y="5226050"/>
            <a:ext cx="163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000" b="1" i="1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D8488-87A0-6748-AD6E-1B8152E94F96}"/>
              </a:ext>
            </a:extLst>
          </p:cNvPr>
          <p:cNvSpPr txBox="1"/>
          <p:nvPr/>
        </p:nvSpPr>
        <p:spPr>
          <a:xfrm>
            <a:off x="4586615" y="7861"/>
            <a:ext cx="59590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Conclusions</a:t>
            </a:r>
            <a:endParaRPr lang="el-G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89609E-6565-B29D-7671-641AF681A66D}"/>
              </a:ext>
            </a:extLst>
          </p:cNvPr>
          <p:cNvSpPr txBox="1"/>
          <p:nvPr/>
        </p:nvSpPr>
        <p:spPr>
          <a:xfrm>
            <a:off x="607031" y="1732786"/>
            <a:ext cx="800356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Market research, innovation, and digital transformation are crucial for success in the 21st century.</a:t>
            </a:r>
            <a:r>
              <a:rPr lang="en-GB" sz="1700" dirty="0">
                <a:latin typeface="Verdana" panose="020B0604030504040204" pitchFamily="34" charset="0"/>
                <a:ea typeface="Verdana" panose="020B0604030504040204" pitchFamily="34" charset="0"/>
              </a:rPr>
              <a:t> All the above do not act in isolation from each other. It is rather </a:t>
            </a:r>
            <a:r>
              <a:rPr lang="en-GB" sz="1700" b="1" u="sng" dirty="0">
                <a:latin typeface="Verdana" panose="020B0604030504040204" pitchFamily="34" charset="0"/>
                <a:ea typeface="Verdana" panose="020B0604030504040204" pitchFamily="34" charset="0"/>
              </a:rPr>
              <a:t>the synergistic effect of their interplay that may have a significant effect on organisational performance.</a:t>
            </a:r>
            <a:endParaRPr lang="en-US" sz="17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Strategic integration of these elements can lead to sustainable growth and competitive advantage. However, </a:t>
            </a:r>
            <a:r>
              <a:rPr lang="en-US" sz="1700" b="1" u="sng" dirty="0">
                <a:latin typeface="Verdana" panose="020B0604030504040204" pitchFamily="34" charset="0"/>
                <a:ea typeface="Verdana" panose="020B0604030504040204" pitchFamily="34" charset="0"/>
              </a:rPr>
              <a:t>a contingency approach is essential.</a:t>
            </a:r>
          </a:p>
          <a:p>
            <a:endParaRPr lang="en-US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</a:rPr>
              <a:t>Final Thought:</a:t>
            </a:r>
            <a:r>
              <a:rPr lang="en-US" sz="17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7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Businesses that innovate and adapt to market demands by making well-informed decisions will thrive in the dynamic global market</a:t>
            </a:r>
            <a:r>
              <a:rPr lang="en-US" sz="1700" b="1" i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11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2284" y="2208978"/>
            <a:ext cx="524822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</a:rPr>
              <a:t>Many thanks for your attention!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19336" y="4176126"/>
            <a:ext cx="1925422" cy="1917901"/>
            <a:chOff x="0" y="0"/>
            <a:chExt cx="6502400" cy="6477000"/>
          </a:xfrm>
        </p:grpSpPr>
        <p:sp>
          <p:nvSpPr>
            <p:cNvPr id="4" name="Freeform 4"/>
            <p:cNvSpPr/>
            <p:nvPr/>
          </p:nvSpPr>
          <p:spPr>
            <a:xfrm flipH="1"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4388043" y="0"/>
                    <a:pt x="5422303" y="593026"/>
                    <a:pt x="5982231" y="1559521"/>
                  </a:cubicBezTo>
                  <a:cubicBezTo>
                    <a:pt x="6542160" y="2526015"/>
                    <a:pt x="6542160" y="3718228"/>
                    <a:pt x="5982231" y="4684723"/>
                  </a:cubicBezTo>
                  <a:cubicBezTo>
                    <a:pt x="5422303" y="5651217"/>
                    <a:pt x="4388043" y="6244243"/>
                    <a:pt x="3271080" y="6239248"/>
                  </a:cubicBezTo>
                  <a:cubicBezTo>
                    <a:pt x="2154117" y="6244243"/>
                    <a:pt x="1119857" y="5651217"/>
                    <a:pt x="559929" y="4684723"/>
                  </a:cubicBezTo>
                  <a:cubicBezTo>
                    <a:pt x="0" y="3718229"/>
                    <a:pt x="0" y="2526015"/>
                    <a:pt x="559929" y="1559521"/>
                  </a:cubicBezTo>
                  <a:cubicBezTo>
                    <a:pt x="1119857" y="593027"/>
                    <a:pt x="2154117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-78544" t="-29962" r="-73441" b="-39959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BD1A2A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2873411" y="5314677"/>
            <a:ext cx="264493" cy="264493"/>
          </a:xfrm>
          <a:custGeom>
            <a:avLst/>
            <a:gdLst/>
            <a:ahLst/>
            <a:cxnLst/>
            <a:rect l="l" t="t" r="r" b="b"/>
            <a:pathLst>
              <a:path w="528985" h="528985">
                <a:moveTo>
                  <a:pt x="0" y="0"/>
                </a:moveTo>
                <a:lnTo>
                  <a:pt x="528985" y="0"/>
                </a:lnTo>
                <a:lnTo>
                  <a:pt x="528985" y="528985"/>
                </a:lnTo>
                <a:lnTo>
                  <a:pt x="0" y="528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5907317" y="555673"/>
            <a:ext cx="2944544" cy="5746654"/>
          </a:xfrm>
          <a:custGeom>
            <a:avLst/>
            <a:gdLst/>
            <a:ahLst/>
            <a:cxnLst/>
            <a:rect l="l" t="t" r="r" b="b"/>
            <a:pathLst>
              <a:path w="5889088" h="8229600">
                <a:moveTo>
                  <a:pt x="0" y="0"/>
                </a:moveTo>
                <a:lnTo>
                  <a:pt x="5889088" y="0"/>
                </a:lnTo>
                <a:lnTo>
                  <a:pt x="58890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4872" r="-54872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884686" y="5696632"/>
            <a:ext cx="241942" cy="241942"/>
          </a:xfrm>
          <a:custGeom>
            <a:avLst/>
            <a:gdLst/>
            <a:ahLst/>
            <a:cxnLst/>
            <a:rect l="l" t="t" r="r" b="b"/>
            <a:pathLst>
              <a:path w="483884" h="483884">
                <a:moveTo>
                  <a:pt x="0" y="0"/>
                </a:moveTo>
                <a:lnTo>
                  <a:pt x="483884" y="0"/>
                </a:lnTo>
                <a:lnTo>
                  <a:pt x="483884" y="483885"/>
                </a:lnTo>
                <a:lnTo>
                  <a:pt x="0" y="483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682284" y="4413400"/>
            <a:ext cx="2958227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Dr Evagelos Korobilis Magas</a:t>
            </a:r>
            <a:endParaRPr lang="en-GB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972192" y="4688145"/>
            <a:ext cx="2102654" cy="413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90"/>
              </a:lnSpc>
            </a:pPr>
            <a:r>
              <a:rPr lang="en-US" sz="12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Business and Innovation Consultant</a:t>
            </a:r>
            <a:endParaRPr lang="en-US" sz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Helios Bold"/>
              <a:sym typeface="Helio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324529" y="5338547"/>
            <a:ext cx="189403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just">
              <a:lnSpc>
                <a:spcPts val="1750"/>
              </a:lnSpc>
              <a:spcBef>
                <a:spcPct val="0"/>
              </a:spcBef>
            </a:pPr>
            <a:r>
              <a:rPr lang="en-US" sz="1250" spc="-25" dirty="0">
                <a:solidFill>
                  <a:srgbClr val="3A3A3C"/>
                </a:solidFill>
                <a:latin typeface="Helios"/>
                <a:ea typeface="Helios"/>
                <a:cs typeface="Helios"/>
                <a:sym typeface="Helios"/>
              </a:rPr>
              <a:t>www.praxinetwork.gr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24529" y="5712798"/>
            <a:ext cx="2574089" cy="209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>
              <a:lnSpc>
                <a:spcPts val="1750"/>
              </a:lnSpc>
              <a:spcBef>
                <a:spcPct val="0"/>
              </a:spcBef>
            </a:pPr>
            <a:r>
              <a:rPr lang="en-US" sz="1250" spc="-25" dirty="0">
                <a:solidFill>
                  <a:srgbClr val="3A3A3C"/>
                </a:solidFill>
                <a:latin typeface="Helios"/>
                <a:ea typeface="Helios"/>
                <a:cs typeface="Helios"/>
                <a:sym typeface="Helios"/>
              </a:rPr>
              <a:t>korobilis-magas@praxinetwork.gr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170AED-9C5D-BF62-9689-34EF71F049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52" y="450948"/>
            <a:ext cx="1318185" cy="1110724"/>
          </a:xfrm>
          <a:prstGeom prst="rect">
            <a:avLst/>
          </a:prstGeom>
        </p:spPr>
      </p:pic>
      <p:sp>
        <p:nvSpPr>
          <p:cNvPr id="21" name="Freeform 21"/>
          <p:cNvSpPr/>
          <p:nvPr/>
        </p:nvSpPr>
        <p:spPr>
          <a:xfrm>
            <a:off x="392285" y="560154"/>
            <a:ext cx="3405294" cy="1237053"/>
          </a:xfrm>
          <a:custGeom>
            <a:avLst/>
            <a:gdLst/>
            <a:ahLst/>
            <a:cxnLst/>
            <a:rect l="l" t="t" r="r" b="b"/>
            <a:pathLst>
              <a:path w="6810587" h="2474105">
                <a:moveTo>
                  <a:pt x="0" y="0"/>
                </a:moveTo>
                <a:lnTo>
                  <a:pt x="6810587" y="0"/>
                </a:lnTo>
                <a:lnTo>
                  <a:pt x="6810587" y="2474105"/>
                </a:lnTo>
                <a:lnTo>
                  <a:pt x="0" y="24741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491F24-2095-E3A7-D342-84AE99952BCC}"/>
              </a:ext>
            </a:extLst>
          </p:cNvPr>
          <p:cNvSpPr txBox="1"/>
          <p:nvPr/>
        </p:nvSpPr>
        <p:spPr>
          <a:xfrm>
            <a:off x="4572000" y="6595873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</a:rPr>
              <a:t>September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n-cs"/>
              </a:rPr>
              <a:t> </a:t>
            </a: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n-cs"/>
              </a:rPr>
              <a:t>202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n-cs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AC0071-C4A4-57FE-B0E9-AFC77901074D}"/>
              </a:ext>
            </a:extLst>
          </p:cNvPr>
          <p:cNvSpPr txBox="1"/>
          <p:nvPr/>
        </p:nvSpPr>
        <p:spPr>
          <a:xfrm>
            <a:off x="292139" y="32948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Any questions please?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082633" y="1137675"/>
            <a:ext cx="3771726" cy="158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2"/>
              </a:lnSpc>
              <a:spcBef>
                <a:spcPct val="0"/>
              </a:spcBef>
            </a:pPr>
            <a:r>
              <a:rPr lang="en-US" sz="1400" b="1" spc="49" dirty="0">
                <a:solidFill>
                  <a:srgbClr val="3E3E3F"/>
                </a:solidFill>
                <a:latin typeface="Verdana" panose="020B0604030504040204" pitchFamily="34" charset="0"/>
                <a:ea typeface="Verdana" panose="020B0604030504040204" pitchFamily="34" charset="0"/>
                <a:cs typeface="Helios Bold"/>
                <a:sym typeface="Helios Bold"/>
              </a:rPr>
              <a:t>PRAXI Network is a unit of the Foundation for Research and Technology-Hellas (FORTH) </a:t>
            </a:r>
            <a:r>
              <a:rPr lang="en-US" sz="1400" spc="49" dirty="0">
                <a:solidFill>
                  <a:srgbClr val="3E3E3F"/>
                </a:solidFill>
                <a:latin typeface="Verdana" panose="020B0604030504040204" pitchFamily="34" charset="0"/>
                <a:ea typeface="Verdana" panose="020B0604030504040204" pitchFamily="34" charset="0"/>
                <a:cs typeface="Helios Bold"/>
                <a:sym typeface="Helios Bold"/>
              </a:rPr>
              <a:t>and employs more than 40 highly qualified professionals from different disciplines and scientific fields.</a:t>
            </a:r>
            <a:endParaRPr lang="en-US" sz="1400" spc="49" dirty="0">
              <a:solidFill>
                <a:srgbClr val="3E3E3F"/>
              </a:solidFill>
              <a:latin typeface="Verdana" panose="020B0604030504040204" pitchFamily="34" charset="0"/>
              <a:ea typeface="Verdana" panose="020B0604030504040204" pitchFamily="34" charset="0"/>
              <a:cs typeface="Helios"/>
              <a:sym typeface="Helio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08196" y="5636102"/>
            <a:ext cx="2499443" cy="17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rPr>
              <a:t>www.praxinetwork.gr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24326" y="3429000"/>
            <a:ext cx="228833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15"/>
              </a:lnSpc>
            </a:pPr>
            <a:r>
              <a:rPr lang="en-US" sz="3212" spc="-218" dirty="0">
                <a:solidFill>
                  <a:srgbClr val="BE1E2C"/>
                </a:solidFill>
                <a:latin typeface="Verdana" panose="020B0604030504040204" pitchFamily="34" charset="0"/>
                <a:ea typeface="Verdana" panose="020B0604030504040204" pitchFamily="34" charset="0"/>
                <a:cs typeface="Helios"/>
                <a:sym typeface="Helios"/>
              </a:rPr>
              <a:t>30+  Years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46956" y="4413599"/>
            <a:ext cx="3667873" cy="1316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72"/>
              </a:lnSpc>
            </a:pPr>
            <a:r>
              <a:rPr lang="en-US" sz="1400" b="1" spc="49" dirty="0">
                <a:solidFill>
                  <a:srgbClr val="3E3E3F"/>
                </a:solidFill>
                <a:latin typeface="Verdana" panose="020B0604030504040204" pitchFamily="34" charset="0"/>
                <a:ea typeface="Verdana" panose="020B0604030504040204" pitchFamily="34" charset="0"/>
                <a:cs typeface="Helios Bold"/>
                <a:sym typeface="Helios Bold"/>
              </a:rPr>
              <a:t>Alongside companies, universities &amp; research institutions, </a:t>
            </a:r>
            <a:r>
              <a:rPr lang="en-US" sz="1400" spc="49" dirty="0">
                <a:solidFill>
                  <a:srgbClr val="3E3E3F"/>
                </a:solidFill>
                <a:latin typeface="Verdana" panose="020B0604030504040204" pitchFamily="34" charset="0"/>
                <a:ea typeface="Verdana" panose="020B0604030504040204" pitchFamily="34" charset="0"/>
                <a:cs typeface="Helios Bold"/>
                <a:sym typeface="Helios Bold"/>
              </a:rPr>
              <a:t>supporting the whole value chain that bridges the gap between research, innovation and commercialization. </a:t>
            </a:r>
            <a:endParaRPr lang="en-US" sz="1400" spc="49" dirty="0">
              <a:solidFill>
                <a:srgbClr val="3E3E3F"/>
              </a:solidFill>
              <a:latin typeface="Verdana" panose="020B0604030504040204" pitchFamily="34" charset="0"/>
              <a:ea typeface="Verdana" panose="020B0604030504040204" pitchFamily="34" charset="0"/>
              <a:cs typeface="Helios"/>
              <a:sym typeface="Helio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B49ADA-32C4-18D5-0300-8D64F4520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6" y="561654"/>
            <a:ext cx="1168154" cy="767084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0" y="1026545"/>
            <a:ext cx="3667874" cy="5692754"/>
          </a:xfrm>
          <a:custGeom>
            <a:avLst/>
            <a:gdLst/>
            <a:ahLst/>
            <a:cxnLst/>
            <a:rect l="l" t="t" r="r" b="b"/>
            <a:pathLst>
              <a:path w="6188300" h="10287000">
                <a:moveTo>
                  <a:pt x="0" y="0"/>
                </a:moveTo>
                <a:lnTo>
                  <a:pt x="6188300" y="0"/>
                </a:lnTo>
                <a:lnTo>
                  <a:pt x="61883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2326" r="-221360"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DDE98A-8DA5-D583-EB9E-F7C50FB2D782}"/>
              </a:ext>
            </a:extLst>
          </p:cNvPr>
          <p:cNvSpPr txBox="1"/>
          <p:nvPr/>
        </p:nvSpPr>
        <p:spPr>
          <a:xfrm>
            <a:off x="4572000" y="6596188"/>
            <a:ext cx="50035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September 2024</a:t>
            </a:r>
            <a:endParaRPr lang="en-US" sz="1000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E67C52-AAB3-EE2B-7E30-8CCFD9C16043}"/>
              </a:ext>
            </a:extLst>
          </p:cNvPr>
          <p:cNvSpPr txBox="1"/>
          <p:nvPr/>
        </p:nvSpPr>
        <p:spPr>
          <a:xfrm>
            <a:off x="4572000" y="15591"/>
            <a:ext cx="50035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Verdana"/>
                <a:ea typeface="Verdana"/>
              </a:rPr>
              <a:t>Who we Are</a:t>
            </a:r>
            <a:endParaRPr lang="en-US" sz="1200" b="1" dirty="0">
              <a:solidFill>
                <a:srgbClr val="FFFFFF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AAB35D-5372-F63D-CA32-39D3FFBA6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854"/>
            <a:ext cx="19050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E9C10D-B611-299C-E917-ACEF91F28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86" y="5031258"/>
            <a:ext cx="854294" cy="1492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BC7F42-9D0D-8D35-A8A1-EA5FE0142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973" y="3319447"/>
            <a:ext cx="562053" cy="219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BDD093-7718-A3E9-6015-CA70416DA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973" y="3319447"/>
            <a:ext cx="562053" cy="2191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65CCAA-4048-76AA-70EB-3760A1F65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96" y="635044"/>
            <a:ext cx="2034373" cy="79306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6009" y="1130386"/>
            <a:ext cx="8831980" cy="3844987"/>
            <a:chOff x="0" y="0"/>
            <a:chExt cx="2833290" cy="11684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33290" cy="1168481"/>
            </a:xfrm>
            <a:custGeom>
              <a:avLst/>
              <a:gdLst/>
              <a:ahLst/>
              <a:cxnLst/>
              <a:rect l="l" t="t" r="r" b="b"/>
              <a:pathLst>
                <a:path w="2833290" h="1168481">
                  <a:moveTo>
                    <a:pt x="0" y="0"/>
                  </a:moveTo>
                  <a:lnTo>
                    <a:pt x="2833290" y="0"/>
                  </a:lnTo>
                  <a:lnTo>
                    <a:pt x="2833290" y="1168481"/>
                  </a:lnTo>
                  <a:lnTo>
                    <a:pt x="0" y="1168481"/>
                  </a:lnTo>
                  <a:close/>
                </a:path>
              </a:pathLst>
            </a:custGeom>
            <a:blipFill>
              <a:blip r:embed="rId4"/>
              <a:stretch>
                <a:fillRect t="-18196" b="-18196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534255" y="5161434"/>
            <a:ext cx="2871205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0"/>
              </a:lnSpc>
              <a:spcBef>
                <a:spcPct val="0"/>
              </a:spcBef>
            </a:pPr>
            <a:r>
              <a:rPr lang="en-US" sz="3450" spc="-45" dirty="0" err="1">
                <a:solidFill>
                  <a:srgbClr val="BD1A2A"/>
                </a:solidFill>
                <a:latin typeface="Helios"/>
                <a:ea typeface="Helios"/>
                <a:cs typeface="Helios"/>
                <a:sym typeface="Helios"/>
              </a:rPr>
              <a:t>Praxi</a:t>
            </a:r>
            <a:r>
              <a:rPr lang="en-US" sz="3450" spc="-45" dirty="0">
                <a:solidFill>
                  <a:srgbClr val="BD1A2A"/>
                </a:solidFill>
                <a:latin typeface="Helios"/>
                <a:ea typeface="Helios"/>
                <a:cs typeface="Helios"/>
                <a:sym typeface="Helios"/>
              </a:rPr>
              <a:t> Network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4255" y="5817395"/>
            <a:ext cx="5264409" cy="446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8"/>
              </a:lnSpc>
            </a:pPr>
            <a:r>
              <a:rPr lang="en-US" sz="1450" b="1" spc="-59" dirty="0">
                <a:solidFill>
                  <a:srgbClr val="3E3E3F"/>
                </a:solidFill>
                <a:latin typeface="Helios Bold"/>
                <a:ea typeface="Helios Bold"/>
                <a:cs typeface="Helios Bold"/>
                <a:sym typeface="Helios Bold"/>
              </a:rPr>
              <a:t>Supporting innovation &amp; technology transfer on a national and European level.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783277-2D1B-6324-9253-210CB07E38F6}"/>
              </a:ext>
            </a:extLst>
          </p:cNvPr>
          <p:cNvSpPr txBox="1"/>
          <p:nvPr/>
        </p:nvSpPr>
        <p:spPr>
          <a:xfrm>
            <a:off x="4572000" y="657545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September 2024</a:t>
            </a:r>
            <a:endParaRPr lang="en-US" sz="1000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BB0E41-B68A-412D-2777-B24914D9B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80" y="334725"/>
            <a:ext cx="19050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B36D7-18EA-2439-2047-69999E00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615" y="6578470"/>
            <a:ext cx="2133600" cy="271526"/>
          </a:xfrm>
        </p:spPr>
        <p:txBody>
          <a:bodyPr/>
          <a:lstStyle/>
          <a:p>
            <a:r>
              <a:rPr lang="en-GB" sz="1000" dirty="0"/>
              <a:t>September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l-GR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202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A453C-2425-8184-BC11-CD5801B4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8" y="3794"/>
            <a:ext cx="3979863" cy="295275"/>
          </a:xfrm>
        </p:spPr>
        <p:txBody>
          <a:bodyPr>
            <a:norm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Introduction</a:t>
            </a:r>
            <a:endParaRPr lang="en-US" sz="1200" dirty="0"/>
          </a:p>
        </p:txBody>
      </p:sp>
      <p:pic>
        <p:nvPicPr>
          <p:cNvPr id="4" name="Picture 2" descr="praxi-logo">
            <a:extLst>
              <a:ext uri="{FF2B5EF4-FFF2-40B4-BE49-F238E27FC236}">
                <a16:creationId xmlns:a16="http://schemas.microsoft.com/office/drawing/2014/main" id="{A84E7921-8FAB-6CC7-74B6-69A87A9F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4" y="5869476"/>
            <a:ext cx="1333968" cy="6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8C503B-8A68-1851-1018-8C34EC76121B}"/>
              </a:ext>
            </a:extLst>
          </p:cNvPr>
          <p:cNvSpPr txBox="1"/>
          <p:nvPr/>
        </p:nvSpPr>
        <p:spPr>
          <a:xfrm>
            <a:off x="595500" y="2778272"/>
            <a:ext cx="79529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Overview: 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Importance of adapting to rapid changes in the business environment – </a:t>
            </a:r>
            <a:r>
              <a:rPr lang="en-US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key role of knowledge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Digital transformation in healthcare – challenges and benefits </a:t>
            </a:r>
            <a:endParaRPr lang="el-G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Purpose: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 detailed examination of the </a:t>
            </a:r>
            <a:r>
              <a:rPr lang="en-US" sz="1600" kern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role of market research in digital transformation in healthcare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B575B-900A-37A6-B084-17E0F94F2061}"/>
              </a:ext>
            </a:extLst>
          </p:cNvPr>
          <p:cNvSpPr txBox="1"/>
          <p:nvPr/>
        </p:nvSpPr>
        <p:spPr>
          <a:xfrm>
            <a:off x="1983828" y="988526"/>
            <a:ext cx="5351920" cy="93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GB" sz="2000" b="1" dirty="0">
                <a:solidFill>
                  <a:srgbClr val="BD1A2A"/>
                </a:solidFill>
                <a:latin typeface="Verdana" panose="020B0604030504040204" pitchFamily="34" charset="0"/>
                <a:ea typeface="Verdana" panose="020B0604030504040204" pitchFamily="34" charset="0"/>
                <a:cs typeface="Helios Bold"/>
                <a:sym typeface="Helios Bold"/>
              </a:rPr>
              <a:t>D</a:t>
            </a:r>
            <a:r>
              <a:rPr lang="en-US" sz="2000" b="1" dirty="0" err="1">
                <a:solidFill>
                  <a:srgbClr val="BD1A2A"/>
                </a:solidFill>
                <a:latin typeface="Verdana" panose="020B0604030504040204" pitchFamily="34" charset="0"/>
                <a:ea typeface="Verdana" panose="020B0604030504040204" pitchFamily="34" charset="0"/>
                <a:cs typeface="Helios Bold"/>
                <a:sym typeface="Helios Bold"/>
              </a:rPr>
              <a:t>igital</a:t>
            </a:r>
            <a:r>
              <a:rPr lang="en-US" sz="2000" b="1" dirty="0">
                <a:solidFill>
                  <a:srgbClr val="BD1A2A"/>
                </a:solidFill>
                <a:latin typeface="Verdana" panose="020B0604030504040204" pitchFamily="34" charset="0"/>
                <a:ea typeface="Verdana" panose="020B0604030504040204" pitchFamily="34" charset="0"/>
                <a:cs typeface="Helios Bold"/>
                <a:sym typeface="Helios Bold"/>
              </a:rPr>
              <a:t> Transformation in Healthcare and Market Research </a:t>
            </a:r>
          </a:p>
        </p:txBody>
      </p:sp>
    </p:spTree>
    <p:extLst>
      <p:ext uri="{BB962C8B-B14F-4D97-AF65-F5344CB8AC3E}">
        <p14:creationId xmlns:p14="http://schemas.microsoft.com/office/powerpoint/2010/main" val="256396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B36D7-18EA-2439-2047-69999E00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615" y="6578470"/>
            <a:ext cx="2133600" cy="271526"/>
          </a:xfrm>
        </p:spPr>
        <p:txBody>
          <a:bodyPr/>
          <a:lstStyle/>
          <a:p>
            <a:r>
              <a:rPr lang="en-GB" sz="1000" dirty="0"/>
              <a:t>September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l-GR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202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A453C-2425-8184-BC11-CD5801B4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8" y="3794"/>
            <a:ext cx="3979863" cy="295275"/>
          </a:xfrm>
        </p:spPr>
        <p:txBody>
          <a:bodyPr>
            <a:normAutofit/>
          </a:bodyPr>
          <a:lstStyle/>
          <a:p>
            <a:r>
              <a:rPr lang="en-GB" sz="1200" dirty="0"/>
              <a:t>Information and Knowledge</a:t>
            </a:r>
            <a:endParaRPr lang="en-US" sz="1200" dirty="0"/>
          </a:p>
        </p:txBody>
      </p:sp>
      <p:pic>
        <p:nvPicPr>
          <p:cNvPr id="4" name="Picture 2" descr="praxi-logo">
            <a:extLst>
              <a:ext uri="{FF2B5EF4-FFF2-40B4-BE49-F238E27FC236}">
                <a16:creationId xmlns:a16="http://schemas.microsoft.com/office/drawing/2014/main" id="{A84E7921-8FAB-6CC7-74B6-69A87A9F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4" y="5869476"/>
            <a:ext cx="1333968" cy="6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1AE019-0A4C-4DF9-D1A3-3D7CBFAE03E2}"/>
              </a:ext>
            </a:extLst>
          </p:cNvPr>
          <p:cNvSpPr txBox="1"/>
          <p:nvPr/>
        </p:nvSpPr>
        <p:spPr>
          <a:xfrm>
            <a:off x="818367" y="2120949"/>
            <a:ext cx="750726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Although the terms “information” and “knowledge” are often used interchangeably and in some cases are presented as synonyms (San Segundo, 2002), information and knowledge are two different but related concepts (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Bierly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et al., 2000; Boisot, 1998; Nonaka, 1994).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Knowledge “builds on information that is extracted from data” (Boisot, 1998, p. 12). </a:t>
            </a: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In any case, the bottom-line is that: </a:t>
            </a:r>
            <a:r>
              <a:rPr lang="en-GB" sz="16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knowledge is the only competitive advantage</a:t>
            </a:r>
          </a:p>
        </p:txBody>
      </p:sp>
    </p:spTree>
    <p:extLst>
      <p:ext uri="{BB962C8B-B14F-4D97-AF65-F5344CB8AC3E}">
        <p14:creationId xmlns:p14="http://schemas.microsoft.com/office/powerpoint/2010/main" val="199432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B36D7-18EA-2439-2047-69999E00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615" y="6578470"/>
            <a:ext cx="2133600" cy="271526"/>
          </a:xfrm>
        </p:spPr>
        <p:txBody>
          <a:bodyPr/>
          <a:lstStyle/>
          <a:p>
            <a:r>
              <a:rPr lang="en-GB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September </a:t>
            </a:r>
            <a:r>
              <a:rPr lang="el-GR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202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A453C-2425-8184-BC11-CD5801B4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    </a:t>
            </a:r>
            <a:endParaRPr lang="en-US" dirty="0"/>
          </a:p>
        </p:txBody>
      </p:sp>
      <p:pic>
        <p:nvPicPr>
          <p:cNvPr id="4" name="Picture 2" descr="praxi-logo">
            <a:extLst>
              <a:ext uri="{FF2B5EF4-FFF2-40B4-BE49-F238E27FC236}">
                <a16:creationId xmlns:a16="http://schemas.microsoft.com/office/drawing/2014/main" id="{A84E7921-8FAB-6CC7-74B6-69A87A9F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4" y="5869476"/>
            <a:ext cx="1333968" cy="6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8826F0-3460-6E3D-7424-B4683C8401EF}"/>
              </a:ext>
            </a:extLst>
          </p:cNvPr>
          <p:cNvSpPr txBox="1"/>
          <p:nvPr/>
        </p:nvSpPr>
        <p:spPr>
          <a:xfrm>
            <a:off x="5383656" y="38594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C00000"/>
                </a:solidFill>
              </a:rPr>
              <a:t>Information Acquisition</a:t>
            </a:r>
            <a:endParaRPr lang="en-US" sz="10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CA206-3D43-42A6-131F-F3D7FF3F9CFF}"/>
              </a:ext>
            </a:extLst>
          </p:cNvPr>
          <p:cNvSpPr txBox="1"/>
          <p:nvPr/>
        </p:nvSpPr>
        <p:spPr>
          <a:xfrm>
            <a:off x="4571998" y="20036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Information Acquisition</a:t>
            </a:r>
            <a:endParaRPr lang="en-US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9A686A-4437-021E-9040-2A7BBFF20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04" y="2106494"/>
            <a:ext cx="8501356" cy="337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5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B36D7-18EA-2439-2047-69999E00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615" y="6578470"/>
            <a:ext cx="2133600" cy="271526"/>
          </a:xfrm>
        </p:spPr>
        <p:txBody>
          <a:bodyPr/>
          <a:lstStyle/>
          <a:p>
            <a:r>
              <a:rPr lang="en-GB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September 2024</a:t>
            </a:r>
            <a:endParaRPr lang="en-US" sz="1000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A453C-2425-8184-BC11-CD5801B4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    </a:t>
            </a:r>
            <a:endParaRPr lang="en-US" dirty="0"/>
          </a:p>
        </p:txBody>
      </p:sp>
      <p:pic>
        <p:nvPicPr>
          <p:cNvPr id="4" name="Picture 2" descr="praxi-logo">
            <a:extLst>
              <a:ext uri="{FF2B5EF4-FFF2-40B4-BE49-F238E27FC236}">
                <a16:creationId xmlns:a16="http://schemas.microsoft.com/office/drawing/2014/main" id="{A84E7921-8FAB-6CC7-74B6-69A87A9F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4" y="5869476"/>
            <a:ext cx="1333968" cy="6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8826F0-3460-6E3D-7424-B4683C8401EF}"/>
              </a:ext>
            </a:extLst>
          </p:cNvPr>
          <p:cNvSpPr txBox="1"/>
          <p:nvPr/>
        </p:nvSpPr>
        <p:spPr>
          <a:xfrm>
            <a:off x="4602823" y="2840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                      Market Research</a:t>
            </a:r>
            <a:endParaRPr lang="en-US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FD761A5-CD6D-C9C6-344F-A819FBAAB505}"/>
              </a:ext>
            </a:extLst>
          </p:cNvPr>
          <p:cNvSpPr txBox="1">
            <a:spLocks/>
          </p:cNvSpPr>
          <p:nvPr/>
        </p:nvSpPr>
        <p:spPr>
          <a:xfrm>
            <a:off x="124962" y="1821445"/>
            <a:ext cx="8618345" cy="344114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1C26"/>
              </a:buClr>
              <a:buSzPct val="160000"/>
              <a:buFont typeface="Arial Black" pitchFamily="34" charset="0"/>
              <a:buNone/>
              <a:tabLst/>
              <a:defRPr sz="1100" b="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spcBef>
                <a:spcPct val="20000"/>
              </a:spcBef>
              <a:buSzPct val="120000"/>
              <a:buFont typeface="Arial"/>
              <a:buChar char="•"/>
              <a:defRPr sz="11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rgbClr val="B21C26"/>
              </a:buClr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720000" indent="-180000" algn="l" defTabSz="457200" rtl="0" eaLnBrk="1" latinLnBrk="0" hangingPunct="1">
              <a:spcBef>
                <a:spcPct val="20000"/>
              </a:spcBef>
              <a:buSzPct val="80000"/>
              <a:buFont typeface="Arial"/>
              <a:buChar char="‒"/>
              <a:defRPr sz="11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4pPr>
            <a:lvl5pPr marL="900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B21C26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7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altLang="en-US" sz="1700" b="1" i="1" dirty="0"/>
              <a:t>“The gathering and analysis of data relating to market places or customers; any research which leads to more market knowledge and </a:t>
            </a:r>
            <a:r>
              <a:rPr lang="en-GB" altLang="en-US" sz="1700" b="1" i="1" u="sng" dirty="0">
                <a:solidFill>
                  <a:srgbClr val="FF0000"/>
                </a:solidFill>
              </a:rPr>
              <a:t>better informed decision-making</a:t>
            </a:r>
            <a:r>
              <a:rPr lang="en-GB" altLang="en-US" sz="1700" b="1" i="1" dirty="0"/>
              <a:t>” (Chartered Institute of Marketing). </a:t>
            </a:r>
          </a:p>
          <a:p>
            <a:endParaRPr lang="en-GB" sz="17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1700" dirty="0"/>
              <a:t>It is formal, systematic and objective.</a:t>
            </a:r>
          </a:p>
          <a:p>
            <a:endParaRPr lang="en-GB" sz="17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1700" dirty="0"/>
              <a:t>Only one in two firms on average conducts formal MR regularly (60-70% of large companies and 30-50% of SMEs).</a:t>
            </a:r>
          </a:p>
        </p:txBody>
      </p:sp>
    </p:spTree>
    <p:extLst>
      <p:ext uri="{BB962C8B-B14F-4D97-AF65-F5344CB8AC3E}">
        <p14:creationId xmlns:p14="http://schemas.microsoft.com/office/powerpoint/2010/main" val="408980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B36D7-18EA-2439-2047-69999E00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615" y="6578470"/>
            <a:ext cx="2133600" cy="271526"/>
          </a:xfrm>
        </p:spPr>
        <p:txBody>
          <a:bodyPr/>
          <a:lstStyle/>
          <a:p>
            <a:r>
              <a:rPr lang="en-GB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September </a:t>
            </a:r>
            <a:r>
              <a:rPr lang="el-GR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202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A453C-2425-8184-BC11-CD5801B4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    </a:t>
            </a:r>
            <a:endParaRPr lang="en-US" dirty="0"/>
          </a:p>
        </p:txBody>
      </p:sp>
      <p:pic>
        <p:nvPicPr>
          <p:cNvPr id="4" name="Picture 2" descr="praxi-logo">
            <a:extLst>
              <a:ext uri="{FF2B5EF4-FFF2-40B4-BE49-F238E27FC236}">
                <a16:creationId xmlns:a16="http://schemas.microsoft.com/office/drawing/2014/main" id="{A84E7921-8FAB-6CC7-74B6-69A87A9F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4" y="5869476"/>
            <a:ext cx="1333968" cy="6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8826F0-3460-6E3D-7424-B4683C8401EF}"/>
              </a:ext>
            </a:extLst>
          </p:cNvPr>
          <p:cNvSpPr txBox="1"/>
          <p:nvPr/>
        </p:nvSpPr>
        <p:spPr>
          <a:xfrm>
            <a:off x="4571998" y="7772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Information-processing Behaviour </a:t>
            </a:r>
            <a:endParaRPr lang="en-US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E8E83B0A-45EC-7E61-AB91-AC1406913414}"/>
              </a:ext>
            </a:extLst>
          </p:cNvPr>
          <p:cNvGrpSpPr>
            <a:grpSpLocks/>
          </p:cNvGrpSpPr>
          <p:nvPr/>
        </p:nvGrpSpPr>
        <p:grpSpPr bwMode="auto">
          <a:xfrm>
            <a:off x="485790" y="1408747"/>
            <a:ext cx="7865470" cy="4040506"/>
            <a:chOff x="2195513" y="2174081"/>
            <a:chExt cx="6678779" cy="3918744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E46B70D2-8E2D-5B94-D174-CB2AFB024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3141412"/>
              <a:ext cx="4681537" cy="17273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Information-processing Behaviour</a:t>
              </a:r>
              <a:endParaRPr lang="el-GR" altLang="en-US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399F05-D033-7471-440A-9D70D46E8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644789"/>
              <a:ext cx="1152525" cy="7206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b="1" kern="0" dirty="0">
                  <a:solidFill>
                    <a:srgbClr val="000000"/>
                  </a:solidFill>
                  <a:latin typeface="Arial" charset="0"/>
                </a:rPr>
                <a:t>Info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b="1" kern="0" dirty="0">
                  <a:solidFill>
                    <a:srgbClr val="000000"/>
                  </a:solidFill>
                  <a:latin typeface="Arial" charset="0"/>
                </a:rPr>
                <a:t>Acquisition</a:t>
              </a:r>
              <a:endParaRPr lang="el-GR" altLang="en-US" sz="1600" b="1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86066F29-5A06-30BE-20C2-40C7A47C8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275" y="3644789"/>
              <a:ext cx="1584325" cy="7206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b="1" kern="0" dirty="0">
                  <a:solidFill>
                    <a:srgbClr val="000000"/>
                  </a:solidFill>
                  <a:latin typeface="Arial" charset="0"/>
                </a:rPr>
                <a:t>Info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b="1" kern="0" dirty="0">
                  <a:solidFill>
                    <a:srgbClr val="000000"/>
                  </a:solidFill>
                  <a:latin typeface="Arial" charset="0"/>
                </a:rPr>
                <a:t>Dissemination</a:t>
              </a:r>
              <a:endParaRPr lang="el-GR" altLang="en-US" sz="1600" b="1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A82B5F4E-19AA-D40C-C9DC-9A22FCA8A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963" y="3644789"/>
              <a:ext cx="1008062" cy="7206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b="1" kern="0" dirty="0">
                  <a:solidFill>
                    <a:srgbClr val="000000"/>
                  </a:solidFill>
                  <a:latin typeface="Arial" charset="0"/>
                </a:rPr>
                <a:t>Info Use</a:t>
              </a:r>
              <a:endParaRPr lang="el-GR" altLang="en-US" sz="1600" b="1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46F8EA38-EA28-E4C5-B559-35FAF9A06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3933963"/>
              <a:ext cx="3587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C9BC02BD-CD88-CB6A-E428-A0864041A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600" y="3933963"/>
              <a:ext cx="360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9A69C0D1-7A63-01D1-16F1-938D9228D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7050" y="3933963"/>
              <a:ext cx="3501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40185BE5-9746-988E-402F-B843D10EA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251" y="3293892"/>
              <a:ext cx="1574041" cy="1422435"/>
            </a:xfrm>
            <a:prstGeom prst="rect">
              <a:avLst/>
            </a:prstGeom>
            <a:solidFill>
              <a:srgbClr val="F7A193"/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b="1" kern="0" dirty="0">
                  <a:solidFill>
                    <a:srgbClr val="000000"/>
                  </a:solidFill>
                  <a:latin typeface="Arial" charset="0"/>
                </a:rPr>
                <a:t>High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b="1" kern="0" dirty="0">
                  <a:solidFill>
                    <a:srgbClr val="000000"/>
                  </a:solidFill>
                  <a:latin typeface="Arial" charset="0"/>
                </a:rPr>
                <a:t>Performance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b="1" kern="0" dirty="0">
                  <a:solidFill>
                    <a:srgbClr val="000000"/>
                  </a:solidFill>
                  <a:latin typeface="Arial" charset="0"/>
                </a:rPr>
                <a:t>Outcomes</a:t>
              </a:r>
              <a:endParaRPr lang="el-GR" altLang="en-US" sz="1600" b="1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F8883566-5E13-F002-DAD3-F534EB9DE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313" y="5516006"/>
              <a:ext cx="4105275" cy="5768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b="1" kern="0" dirty="0">
                  <a:solidFill>
                    <a:srgbClr val="000000"/>
                  </a:solidFill>
                  <a:latin typeface="Arial" charset="0"/>
                </a:rPr>
                <a:t>Global Business Environment</a:t>
              </a:r>
              <a:endParaRPr lang="el-GR" altLang="en-US" b="1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8BA95567-29CE-916E-4E22-32CB67995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0563" y="4868807"/>
              <a:ext cx="0" cy="6471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21">
              <a:extLst>
                <a:ext uri="{FF2B5EF4-FFF2-40B4-BE49-F238E27FC236}">
                  <a16:creationId xmlns:a16="http://schemas.microsoft.com/office/drawing/2014/main" id="{78627DCA-EE40-2826-E824-08E41EEFB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238" y="2174081"/>
              <a:ext cx="3240087" cy="4624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kern="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GB" altLang="en-US" b="1" kern="0" dirty="0">
                  <a:solidFill>
                    <a:srgbClr val="000000"/>
                  </a:solidFill>
                  <a:latin typeface="Arial" charset="0"/>
                </a:rPr>
                <a:t>ndividual Decision-maker</a:t>
              </a:r>
              <a:endParaRPr lang="el-GR" altLang="en-US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Line 23">
              <a:extLst>
                <a:ext uri="{FF2B5EF4-FFF2-40B4-BE49-F238E27FC236}">
                  <a16:creationId xmlns:a16="http://schemas.microsoft.com/office/drawing/2014/main" id="{8DE28B54-8F1F-08CA-19C3-6389BA420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7538" y="2636504"/>
              <a:ext cx="0" cy="503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277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B36D7-18EA-2439-2047-69999E00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615" y="6578470"/>
            <a:ext cx="2133600" cy="271526"/>
          </a:xfrm>
        </p:spPr>
        <p:txBody>
          <a:bodyPr/>
          <a:lstStyle/>
          <a:p>
            <a:r>
              <a:rPr lang="en-GB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September </a:t>
            </a:r>
            <a:r>
              <a:rPr lang="el-GR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202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A453C-2425-8184-BC11-CD5801B4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    </a:t>
            </a:r>
            <a:endParaRPr lang="en-US" dirty="0"/>
          </a:p>
        </p:txBody>
      </p:sp>
      <p:pic>
        <p:nvPicPr>
          <p:cNvPr id="4" name="Picture 2" descr="praxi-logo">
            <a:extLst>
              <a:ext uri="{FF2B5EF4-FFF2-40B4-BE49-F238E27FC236}">
                <a16:creationId xmlns:a16="http://schemas.microsoft.com/office/drawing/2014/main" id="{A84E7921-8FAB-6CC7-74B6-69A87A9F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4" y="5869476"/>
            <a:ext cx="1333968" cy="6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8826F0-3460-6E3D-7424-B4683C8401EF}"/>
              </a:ext>
            </a:extLst>
          </p:cNvPr>
          <p:cNvSpPr txBox="1"/>
          <p:nvPr/>
        </p:nvSpPr>
        <p:spPr>
          <a:xfrm>
            <a:off x="5383656" y="38594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C00000"/>
                </a:solidFill>
              </a:rPr>
              <a:t>Information Acquisition</a:t>
            </a:r>
            <a:endParaRPr lang="en-US" sz="10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F3F5A-A176-91AC-A536-690B43A02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75" y="1592496"/>
            <a:ext cx="7650446" cy="40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72336"/>
      </p:ext>
    </p:extLst>
  </p:cSld>
  <p:clrMapOvr>
    <a:masterClrMapping/>
  </p:clrMapOvr>
</p:sld>
</file>

<file path=ppt/theme/theme1.xml><?xml version="1.0" encoding="utf-8"?>
<a:theme xmlns:a="http://schemas.openxmlformats.org/drawingml/2006/main" name="PraxiPPTFinalDraftEN">
  <a:themeElements>
    <a:clrScheme name="PRAXI">
      <a:dk1>
        <a:srgbClr val="000000"/>
      </a:dk1>
      <a:lt1>
        <a:srgbClr val="FFFFFF"/>
      </a:lt1>
      <a:dk2>
        <a:srgbClr val="B21C26"/>
      </a:dk2>
      <a:lt2>
        <a:srgbClr val="E1E1D7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FBAAA830CC141876D860A09AB1E15" ma:contentTypeVersion="18" ma:contentTypeDescription="Create a new document." ma:contentTypeScope="" ma:versionID="5cae3d337791c7bc47d470ea3beaf158">
  <xsd:schema xmlns:xsd="http://www.w3.org/2001/XMLSchema" xmlns:xs="http://www.w3.org/2001/XMLSchema" xmlns:p="http://schemas.microsoft.com/office/2006/metadata/properties" xmlns:ns2="9c21172e-c171-42f0-addf-bfed69a9171d" xmlns:ns3="e2942044-350b-42ed-ae55-01b86ebe48e8" targetNamespace="http://schemas.microsoft.com/office/2006/metadata/properties" ma:root="true" ma:fieldsID="d0898a90fb3a7927072ccef57deee06a" ns2:_="" ns3:_="">
    <xsd:import namespace="9c21172e-c171-42f0-addf-bfed69a9171d"/>
    <xsd:import namespace="e2942044-350b-42ed-ae55-01b86ebe48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lcf76f155ced4ddcb4097134ff3c332f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1172e-c171-42f0-addf-bfed69a917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d224fa-07d5-4588-8c73-39faf89965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42044-350b-42ed-ae55-01b86ebe48e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6bed8df-c841-4e2c-af84-f67b3f10ca9a}" ma:internalName="TaxCatchAll" ma:showField="CatchAllData" ma:web="e2942044-350b-42ed-ae55-01b86ebe48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942044-350b-42ed-ae55-01b86ebe48e8" xsi:nil="true"/>
    <lcf76f155ced4ddcb4097134ff3c332f xmlns="9c21172e-c171-42f0-addf-bfed69a917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2E4133-C0E5-4F0E-9EBD-E7C89D573A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903AA7-5A4A-4971-9E07-1C357ABD7417}">
  <ds:schemaRefs>
    <ds:schemaRef ds:uri="9c21172e-c171-42f0-addf-bfed69a9171d"/>
    <ds:schemaRef ds:uri="e2942044-350b-42ed-ae55-01b86ebe48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4F39B0C-71C3-4BBE-B8BE-3BA874D3DC8C}">
  <ds:schemaRefs>
    <ds:schemaRef ds:uri="33862603-fcea-471b-9888-f67f3c3b973c"/>
    <ds:schemaRef ds:uri="93c77459-f659-420d-a60b-54d5dd4f20ef"/>
    <ds:schemaRef ds:uri="9c21172e-c171-42f0-addf-bfed69a9171d"/>
    <ds:schemaRef ds:uri="e2942044-350b-42ed-ae55-01b86ebe48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Ορίζοντας2020_Πιτέλη</Template>
  <TotalTime>950</TotalTime>
  <Words>924</Words>
  <Application>Microsoft Office PowerPoint</Application>
  <PresentationFormat>On-screen Show (4:3)</PresentationFormat>
  <Paragraphs>186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Black</vt:lpstr>
      <vt:lpstr>Calibri</vt:lpstr>
      <vt:lpstr>Courier New</vt:lpstr>
      <vt:lpstr>Garamond</vt:lpstr>
      <vt:lpstr>Helios</vt:lpstr>
      <vt:lpstr>Helios Bold</vt:lpstr>
      <vt:lpstr>Symbol</vt:lpstr>
      <vt:lpstr>Verdana</vt:lpstr>
      <vt:lpstr>Wingdings</vt:lpstr>
      <vt:lpstr>PraxiPPTFinalDraftEN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Ορίζοντας 2020 Το πρόγραμμα πλαίσιο της ΕΕ  για την Έρευνα και την Καινοτομία</dc:title>
  <dc:creator>vagia</dc:creator>
  <cp:lastModifiedBy>Evagelos Korobilis-Magas</cp:lastModifiedBy>
  <cp:revision>33</cp:revision>
  <dcterms:created xsi:type="dcterms:W3CDTF">2015-06-07T11:04:14Z</dcterms:created>
  <dcterms:modified xsi:type="dcterms:W3CDTF">2024-09-27T06:24:41Z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0x01010077FFBAAA830CC141876D860A09AB1E15</vt:lpwstr>
  </property>
  <property fmtid="{D5CDD505-2E9C-101B-9397-08002B2CF9AE}" pid="3" name="MediaServiceImageTags">
    <vt:lpwstr/>
  </property>
</Properties>
</file>